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4"/>
    <p:sldMasterId id="2147483711" r:id="rId5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4" r:id="rId11"/>
    <p:sldId id="265" r:id="rId12"/>
    <p:sldId id="261" r:id="rId13"/>
    <p:sldId id="266" r:id="rId14"/>
    <p:sldId id="263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2.jpe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B0FA8-8B58-4E11-9774-33A02E1DEBDC}" type="datetimeFigureOut">
              <a:rPr lang="it-IT" smtClean="0"/>
              <a:t>05/01/2026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3F5F2F-C05D-4AF3-A014-6CB61655A5F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2355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51200" y="889000"/>
            <a:ext cx="10289600" cy="2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>
                <a:latin typeface="Holtwood One SC"/>
                <a:ea typeface="Holtwood One SC"/>
                <a:cs typeface="Holtwood One SC"/>
                <a:sym typeface="Holtwood One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076800" y="4430833"/>
            <a:ext cx="4064000" cy="6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33"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2335201">
            <a:off x="8322767" y="6201133"/>
            <a:ext cx="1170484" cy="992881"/>
          </a:xfrm>
          <a:custGeom>
            <a:avLst/>
            <a:gdLst/>
            <a:ahLst/>
            <a:cxnLst/>
            <a:rect l="l" t="t" r="r" b="b"/>
            <a:pathLst>
              <a:path w="20839" h="17677" extrusionOk="0">
                <a:moveTo>
                  <a:pt x="12020" y="0"/>
                </a:moveTo>
                <a:cubicBezTo>
                  <a:pt x="11568" y="0"/>
                  <a:pt x="11130" y="219"/>
                  <a:pt x="10735" y="438"/>
                </a:cubicBezTo>
                <a:cubicBezTo>
                  <a:pt x="9705" y="970"/>
                  <a:pt x="7977" y="2200"/>
                  <a:pt x="6914" y="2931"/>
                </a:cubicBezTo>
                <a:cubicBezTo>
                  <a:pt x="6803" y="3002"/>
                  <a:pt x="6677" y="3035"/>
                  <a:pt x="6551" y="3035"/>
                </a:cubicBezTo>
                <a:cubicBezTo>
                  <a:pt x="6262" y="3035"/>
                  <a:pt x="5976" y="2856"/>
                  <a:pt x="5883" y="2532"/>
                </a:cubicBezTo>
                <a:cubicBezTo>
                  <a:pt x="5784" y="2167"/>
                  <a:pt x="5518" y="1868"/>
                  <a:pt x="5185" y="1668"/>
                </a:cubicBezTo>
                <a:cubicBezTo>
                  <a:pt x="4817" y="1484"/>
                  <a:pt x="4423" y="1388"/>
                  <a:pt x="4028" y="1388"/>
                </a:cubicBezTo>
                <a:cubicBezTo>
                  <a:pt x="3781" y="1388"/>
                  <a:pt x="3534" y="1425"/>
                  <a:pt x="3291" y="1502"/>
                </a:cubicBezTo>
                <a:cubicBezTo>
                  <a:pt x="2660" y="1735"/>
                  <a:pt x="2061" y="2034"/>
                  <a:pt x="1530" y="2399"/>
                </a:cubicBezTo>
                <a:cubicBezTo>
                  <a:pt x="1031" y="2665"/>
                  <a:pt x="599" y="3097"/>
                  <a:pt x="366" y="3629"/>
                </a:cubicBezTo>
                <a:cubicBezTo>
                  <a:pt x="267" y="3895"/>
                  <a:pt x="267" y="4161"/>
                  <a:pt x="366" y="4393"/>
                </a:cubicBezTo>
                <a:cubicBezTo>
                  <a:pt x="466" y="4626"/>
                  <a:pt x="632" y="4792"/>
                  <a:pt x="865" y="4825"/>
                </a:cubicBezTo>
                <a:cubicBezTo>
                  <a:pt x="1430" y="4925"/>
                  <a:pt x="1729" y="5557"/>
                  <a:pt x="1463" y="6055"/>
                </a:cubicBezTo>
                <a:lnTo>
                  <a:pt x="1430" y="6122"/>
                </a:lnTo>
                <a:cubicBezTo>
                  <a:pt x="1031" y="6786"/>
                  <a:pt x="699" y="7484"/>
                  <a:pt x="400" y="8182"/>
                </a:cubicBezTo>
                <a:cubicBezTo>
                  <a:pt x="200" y="8581"/>
                  <a:pt x="67" y="9013"/>
                  <a:pt x="34" y="9445"/>
                </a:cubicBezTo>
                <a:cubicBezTo>
                  <a:pt x="1" y="10110"/>
                  <a:pt x="400" y="10774"/>
                  <a:pt x="998" y="11040"/>
                </a:cubicBezTo>
                <a:lnTo>
                  <a:pt x="1031" y="11040"/>
                </a:lnTo>
                <a:cubicBezTo>
                  <a:pt x="1729" y="11273"/>
                  <a:pt x="2028" y="12037"/>
                  <a:pt x="1696" y="12702"/>
                </a:cubicBezTo>
                <a:cubicBezTo>
                  <a:pt x="1662" y="12735"/>
                  <a:pt x="1629" y="12802"/>
                  <a:pt x="1629" y="12835"/>
                </a:cubicBezTo>
                <a:cubicBezTo>
                  <a:pt x="1197" y="13633"/>
                  <a:pt x="998" y="14530"/>
                  <a:pt x="1031" y="15427"/>
                </a:cubicBezTo>
                <a:cubicBezTo>
                  <a:pt x="1097" y="16125"/>
                  <a:pt x="1563" y="16690"/>
                  <a:pt x="2194" y="16923"/>
                </a:cubicBezTo>
                <a:cubicBezTo>
                  <a:pt x="2355" y="16975"/>
                  <a:pt x="2511" y="16998"/>
                  <a:pt x="2662" y="16998"/>
                </a:cubicBezTo>
                <a:cubicBezTo>
                  <a:pt x="3480" y="16998"/>
                  <a:pt x="4159" y="16310"/>
                  <a:pt x="4720" y="15693"/>
                </a:cubicBezTo>
                <a:lnTo>
                  <a:pt x="8010" y="11938"/>
                </a:lnTo>
                <a:cubicBezTo>
                  <a:pt x="8130" y="11800"/>
                  <a:pt x="8280" y="11741"/>
                  <a:pt x="8428" y="11741"/>
                </a:cubicBezTo>
                <a:cubicBezTo>
                  <a:pt x="8815" y="11741"/>
                  <a:pt x="9190" y="12145"/>
                  <a:pt x="8974" y="12602"/>
                </a:cubicBezTo>
                <a:cubicBezTo>
                  <a:pt x="8741" y="13001"/>
                  <a:pt x="8575" y="13400"/>
                  <a:pt x="8409" y="13832"/>
                </a:cubicBezTo>
                <a:cubicBezTo>
                  <a:pt x="8110" y="14696"/>
                  <a:pt x="7911" y="15760"/>
                  <a:pt x="8675" y="16391"/>
                </a:cubicBezTo>
                <a:cubicBezTo>
                  <a:pt x="8969" y="16631"/>
                  <a:pt x="9327" y="16743"/>
                  <a:pt x="9698" y="16743"/>
                </a:cubicBezTo>
                <a:cubicBezTo>
                  <a:pt x="9789" y="16743"/>
                  <a:pt x="9880" y="16736"/>
                  <a:pt x="9971" y="16723"/>
                </a:cubicBezTo>
                <a:cubicBezTo>
                  <a:pt x="10968" y="16624"/>
                  <a:pt x="11666" y="15926"/>
                  <a:pt x="12297" y="15195"/>
                </a:cubicBezTo>
                <a:cubicBezTo>
                  <a:pt x="13029" y="14430"/>
                  <a:pt x="13826" y="13666"/>
                  <a:pt x="14657" y="12968"/>
                </a:cubicBezTo>
                <a:cubicBezTo>
                  <a:pt x="14806" y="12836"/>
                  <a:pt x="14978" y="12779"/>
                  <a:pt x="15147" y="12779"/>
                </a:cubicBezTo>
                <a:cubicBezTo>
                  <a:pt x="15619" y="12779"/>
                  <a:pt x="16067" y="13227"/>
                  <a:pt x="15920" y="13765"/>
                </a:cubicBezTo>
                <a:cubicBezTo>
                  <a:pt x="15687" y="14530"/>
                  <a:pt x="15455" y="15294"/>
                  <a:pt x="15255" y="16059"/>
                </a:cubicBezTo>
                <a:cubicBezTo>
                  <a:pt x="15189" y="16324"/>
                  <a:pt x="15122" y="16624"/>
                  <a:pt x="15156" y="16956"/>
                </a:cubicBezTo>
                <a:cubicBezTo>
                  <a:pt x="15156" y="17365"/>
                  <a:pt x="15510" y="17676"/>
                  <a:pt x="15901" y="17676"/>
                </a:cubicBezTo>
                <a:cubicBezTo>
                  <a:pt x="16018" y="17676"/>
                  <a:pt x="16138" y="17649"/>
                  <a:pt x="16252" y="17587"/>
                </a:cubicBezTo>
                <a:cubicBezTo>
                  <a:pt x="16485" y="17488"/>
                  <a:pt x="16651" y="17288"/>
                  <a:pt x="16784" y="17056"/>
                </a:cubicBezTo>
                <a:lnTo>
                  <a:pt x="20008" y="11406"/>
                </a:lnTo>
                <a:cubicBezTo>
                  <a:pt x="20440" y="10708"/>
                  <a:pt x="20839" y="9944"/>
                  <a:pt x="20739" y="9113"/>
                </a:cubicBezTo>
                <a:cubicBezTo>
                  <a:pt x="20639" y="8381"/>
                  <a:pt x="20174" y="7783"/>
                  <a:pt x="19476" y="7551"/>
                </a:cubicBezTo>
                <a:cubicBezTo>
                  <a:pt x="19293" y="7483"/>
                  <a:pt x="19101" y="7454"/>
                  <a:pt x="18903" y="7454"/>
                </a:cubicBezTo>
                <a:cubicBezTo>
                  <a:pt x="18132" y="7454"/>
                  <a:pt x="17286" y="7898"/>
                  <a:pt x="16651" y="8215"/>
                </a:cubicBezTo>
                <a:lnTo>
                  <a:pt x="16651" y="8149"/>
                </a:lnTo>
                <a:cubicBezTo>
                  <a:pt x="16578" y="8188"/>
                  <a:pt x="16505" y="8206"/>
                  <a:pt x="16435" y="8206"/>
                </a:cubicBezTo>
                <a:cubicBezTo>
                  <a:pt x="16094" y="8206"/>
                  <a:pt x="15838" y="7788"/>
                  <a:pt x="16086" y="7484"/>
                </a:cubicBezTo>
                <a:cubicBezTo>
                  <a:pt x="16851" y="6487"/>
                  <a:pt x="17781" y="5291"/>
                  <a:pt x="18346" y="4526"/>
                </a:cubicBezTo>
                <a:cubicBezTo>
                  <a:pt x="18911" y="3795"/>
                  <a:pt x="19310" y="2732"/>
                  <a:pt x="18579" y="1901"/>
                </a:cubicBezTo>
                <a:cubicBezTo>
                  <a:pt x="18413" y="1735"/>
                  <a:pt x="18246" y="1602"/>
                  <a:pt x="18047" y="1535"/>
                </a:cubicBezTo>
                <a:cubicBezTo>
                  <a:pt x="17719" y="1385"/>
                  <a:pt x="17369" y="1313"/>
                  <a:pt x="17017" y="1313"/>
                </a:cubicBezTo>
                <a:cubicBezTo>
                  <a:pt x="16513" y="1313"/>
                  <a:pt x="16005" y="1461"/>
                  <a:pt x="15554" y="1735"/>
                </a:cubicBezTo>
                <a:cubicBezTo>
                  <a:pt x="14989" y="2067"/>
                  <a:pt x="14524" y="2565"/>
                  <a:pt x="13959" y="2898"/>
                </a:cubicBezTo>
                <a:cubicBezTo>
                  <a:pt x="13882" y="2943"/>
                  <a:pt x="13801" y="2963"/>
                  <a:pt x="13722" y="2963"/>
                </a:cubicBezTo>
                <a:cubicBezTo>
                  <a:pt x="13392" y="2963"/>
                  <a:pt x="13094" y="2615"/>
                  <a:pt x="13228" y="2266"/>
                </a:cubicBezTo>
                <a:cubicBezTo>
                  <a:pt x="13361" y="2000"/>
                  <a:pt x="13394" y="1701"/>
                  <a:pt x="13394" y="1402"/>
                </a:cubicBezTo>
                <a:cubicBezTo>
                  <a:pt x="13361" y="904"/>
                  <a:pt x="13128" y="472"/>
                  <a:pt x="12730" y="206"/>
                </a:cubicBezTo>
                <a:cubicBezTo>
                  <a:pt x="12492" y="59"/>
                  <a:pt x="12254" y="0"/>
                  <a:pt x="1202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3" name="Google Shape;13;p2"/>
          <p:cNvGrpSpPr/>
          <p:nvPr/>
        </p:nvGrpSpPr>
        <p:grpSpPr>
          <a:xfrm rot="-1814266">
            <a:off x="10310906" y="309561"/>
            <a:ext cx="2298844" cy="1327103"/>
            <a:chOff x="5362076" y="-558676"/>
            <a:chExt cx="1592253" cy="919267"/>
          </a:xfrm>
        </p:grpSpPr>
        <p:sp>
          <p:nvSpPr>
            <p:cNvPr id="14" name="Google Shape;14;p2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rgbClr val="3930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8" name="Google Shape;18;p2"/>
          <p:cNvGrpSpPr/>
          <p:nvPr/>
        </p:nvGrpSpPr>
        <p:grpSpPr>
          <a:xfrm rot="-6537086">
            <a:off x="-934338" y="-269638"/>
            <a:ext cx="2429667" cy="2257479"/>
            <a:chOff x="7735935" y="3000347"/>
            <a:chExt cx="2268325" cy="2107571"/>
          </a:xfrm>
        </p:grpSpPr>
        <p:sp>
          <p:nvSpPr>
            <p:cNvPr id="19" name="Google Shape;19;p2"/>
            <p:cNvSpPr/>
            <p:nvPr/>
          </p:nvSpPr>
          <p:spPr>
            <a:xfrm rot="3409128" flipH="1">
              <a:off x="8188272" y="3298203"/>
              <a:ext cx="1529541" cy="1511858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20" name="Google Shape;20;p2"/>
            <p:cNvGrpSpPr/>
            <p:nvPr/>
          </p:nvGrpSpPr>
          <p:grpSpPr>
            <a:xfrm rot="10800000">
              <a:off x="7735935" y="4207537"/>
              <a:ext cx="1552665" cy="648119"/>
              <a:chOff x="824437" y="4397603"/>
              <a:chExt cx="1162696" cy="485337"/>
            </a:xfrm>
          </p:grpSpPr>
          <p:sp>
            <p:nvSpPr>
              <p:cNvPr id="21" name="Google Shape;21;p2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flipH="1">
                <a:off x="824437" y="4406220"/>
                <a:ext cx="76446" cy="43179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333" extrusionOk="0">
                    <a:moveTo>
                      <a:pt x="964" y="1"/>
                    </a:moveTo>
                    <a:cubicBezTo>
                      <a:pt x="798" y="34"/>
                      <a:pt x="632" y="34"/>
                      <a:pt x="499" y="67"/>
                    </a:cubicBezTo>
                    <a:cubicBezTo>
                      <a:pt x="200" y="134"/>
                      <a:pt x="0" y="399"/>
                      <a:pt x="0" y="699"/>
                    </a:cubicBezTo>
                    <a:cubicBezTo>
                      <a:pt x="32" y="1045"/>
                      <a:pt x="213" y="1333"/>
                      <a:pt x="544" y="1333"/>
                    </a:cubicBezTo>
                    <a:cubicBezTo>
                      <a:pt x="562" y="1333"/>
                      <a:pt x="580" y="1332"/>
                      <a:pt x="599" y="1330"/>
                    </a:cubicBezTo>
                    <a:cubicBezTo>
                      <a:pt x="1031" y="1297"/>
                      <a:pt x="1429" y="1230"/>
                      <a:pt x="1862" y="1164"/>
                    </a:cubicBezTo>
                    <a:cubicBezTo>
                      <a:pt x="1928" y="1131"/>
                      <a:pt x="1994" y="1097"/>
                      <a:pt x="2028" y="1064"/>
                    </a:cubicBezTo>
                    <a:cubicBezTo>
                      <a:pt x="2360" y="865"/>
                      <a:pt x="2294" y="366"/>
                      <a:pt x="1928" y="266"/>
                    </a:cubicBezTo>
                    <a:cubicBezTo>
                      <a:pt x="1629" y="167"/>
                      <a:pt x="1297" y="67"/>
                      <a:pt x="9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031188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1"/>
          <p:cNvSpPr txBox="1">
            <a:spLocks noGrp="1"/>
          </p:cNvSpPr>
          <p:nvPr>
            <p:ph type="title" hasCustomPrompt="1"/>
          </p:nvPr>
        </p:nvSpPr>
        <p:spPr>
          <a:xfrm>
            <a:off x="1610400" y="1685445"/>
            <a:ext cx="8768000" cy="2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96" name="Google Shape;196;p11"/>
          <p:cNvSpPr txBox="1">
            <a:spLocks noGrp="1"/>
          </p:cNvSpPr>
          <p:nvPr>
            <p:ph type="subTitle" idx="1"/>
          </p:nvPr>
        </p:nvSpPr>
        <p:spPr>
          <a:xfrm>
            <a:off x="1610400" y="4485945"/>
            <a:ext cx="8768000" cy="6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197" name="Google Shape;197;p11"/>
          <p:cNvGrpSpPr/>
          <p:nvPr/>
        </p:nvGrpSpPr>
        <p:grpSpPr>
          <a:xfrm rot="5400000">
            <a:off x="-441378" y="447622"/>
            <a:ext cx="2254436" cy="1371689"/>
            <a:chOff x="5036350" y="4103550"/>
            <a:chExt cx="1622675" cy="987300"/>
          </a:xfrm>
        </p:grpSpPr>
        <p:sp>
          <p:nvSpPr>
            <p:cNvPr id="198" name="Google Shape;198;p11"/>
            <p:cNvSpPr/>
            <p:nvPr/>
          </p:nvSpPr>
          <p:spPr>
            <a:xfrm>
              <a:off x="5036350" y="4238375"/>
              <a:ext cx="852475" cy="852475"/>
            </a:xfrm>
            <a:custGeom>
              <a:avLst/>
              <a:gdLst/>
              <a:ahLst/>
              <a:cxnLst/>
              <a:rect l="l" t="t" r="r" b="b"/>
              <a:pathLst>
                <a:path w="34099" h="34099" fill="none" extrusionOk="0">
                  <a:moveTo>
                    <a:pt x="34099" y="17049"/>
                  </a:moveTo>
                  <a:cubicBezTo>
                    <a:pt x="34099" y="26455"/>
                    <a:pt x="26455" y="34098"/>
                    <a:pt x="17049" y="34098"/>
                  </a:cubicBezTo>
                  <a:cubicBezTo>
                    <a:pt x="7644" y="34098"/>
                    <a:pt x="0" y="26455"/>
                    <a:pt x="0" y="17049"/>
                  </a:cubicBezTo>
                  <a:cubicBezTo>
                    <a:pt x="0" y="7644"/>
                    <a:pt x="7644" y="0"/>
                    <a:pt x="17049" y="0"/>
                  </a:cubicBezTo>
                  <a:cubicBezTo>
                    <a:pt x="26455" y="0"/>
                    <a:pt x="34099" y="7644"/>
                    <a:pt x="34099" y="17049"/>
                  </a:cubicBezTo>
                  <a:close/>
                </a:path>
              </a:pathLst>
            </a:custGeom>
            <a:noFill/>
            <a:ln w="37400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5423525" y="4103550"/>
              <a:ext cx="658075" cy="679050"/>
            </a:xfrm>
            <a:custGeom>
              <a:avLst/>
              <a:gdLst/>
              <a:ahLst/>
              <a:cxnLst/>
              <a:rect l="l" t="t" r="r" b="b"/>
              <a:pathLst>
                <a:path w="26323" h="27162" extrusionOk="0">
                  <a:moveTo>
                    <a:pt x="17594" y="1"/>
                  </a:moveTo>
                  <a:cubicBezTo>
                    <a:pt x="15737" y="1"/>
                    <a:pt x="13859" y="275"/>
                    <a:pt x="11932" y="574"/>
                  </a:cubicBezTo>
                  <a:cubicBezTo>
                    <a:pt x="10867" y="772"/>
                    <a:pt x="9803" y="878"/>
                    <a:pt x="8739" y="878"/>
                  </a:cubicBezTo>
                  <a:cubicBezTo>
                    <a:pt x="8374" y="878"/>
                    <a:pt x="8009" y="865"/>
                    <a:pt x="7644" y="840"/>
                  </a:cubicBezTo>
                  <a:cubicBezTo>
                    <a:pt x="6593" y="729"/>
                    <a:pt x="5634" y="319"/>
                    <a:pt x="4613" y="319"/>
                  </a:cubicBezTo>
                  <a:cubicBezTo>
                    <a:pt x="4408" y="319"/>
                    <a:pt x="4200" y="336"/>
                    <a:pt x="3988" y="375"/>
                  </a:cubicBezTo>
                  <a:cubicBezTo>
                    <a:pt x="2161" y="740"/>
                    <a:pt x="831" y="2535"/>
                    <a:pt x="432" y="4330"/>
                  </a:cubicBezTo>
                  <a:cubicBezTo>
                    <a:pt x="0" y="6091"/>
                    <a:pt x="299" y="7985"/>
                    <a:pt x="299" y="9780"/>
                  </a:cubicBezTo>
                  <a:lnTo>
                    <a:pt x="366" y="15696"/>
                  </a:lnTo>
                  <a:cubicBezTo>
                    <a:pt x="399" y="17058"/>
                    <a:pt x="432" y="18421"/>
                    <a:pt x="432" y="19817"/>
                  </a:cubicBezTo>
                  <a:cubicBezTo>
                    <a:pt x="432" y="21113"/>
                    <a:pt x="333" y="22509"/>
                    <a:pt x="964" y="23705"/>
                  </a:cubicBezTo>
                  <a:cubicBezTo>
                    <a:pt x="2127" y="25998"/>
                    <a:pt x="5152" y="26331"/>
                    <a:pt x="7678" y="26397"/>
                  </a:cubicBezTo>
                  <a:cubicBezTo>
                    <a:pt x="10436" y="26497"/>
                    <a:pt x="13959" y="27162"/>
                    <a:pt x="17282" y="27162"/>
                  </a:cubicBezTo>
                  <a:cubicBezTo>
                    <a:pt x="19941" y="27162"/>
                    <a:pt x="22400" y="26696"/>
                    <a:pt x="24262" y="25167"/>
                  </a:cubicBezTo>
                  <a:cubicBezTo>
                    <a:pt x="26123" y="23639"/>
                    <a:pt x="25990" y="20847"/>
                    <a:pt x="26123" y="18654"/>
                  </a:cubicBezTo>
                  <a:cubicBezTo>
                    <a:pt x="26322" y="15762"/>
                    <a:pt x="26289" y="12871"/>
                    <a:pt x="26056" y="9979"/>
                  </a:cubicBezTo>
                  <a:cubicBezTo>
                    <a:pt x="25824" y="7553"/>
                    <a:pt x="25890" y="2236"/>
                    <a:pt x="23132" y="1073"/>
                  </a:cubicBezTo>
                  <a:cubicBezTo>
                    <a:pt x="21287" y="275"/>
                    <a:pt x="19451" y="1"/>
                    <a:pt x="1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5761675" y="4641950"/>
              <a:ext cx="117175" cy="47600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6041675" y="4745175"/>
              <a:ext cx="120500" cy="39925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6229450" y="4757450"/>
              <a:ext cx="107225" cy="42425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5954450" y="4644525"/>
              <a:ext cx="105525" cy="41175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6134750" y="4649525"/>
              <a:ext cx="82275" cy="38550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6411425" y="4745900"/>
              <a:ext cx="82275" cy="36700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5874675" y="4549100"/>
              <a:ext cx="121325" cy="40525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6062450" y="4561500"/>
              <a:ext cx="107200" cy="42825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6244425" y="4549925"/>
              <a:ext cx="83100" cy="36600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6350775" y="4648800"/>
              <a:ext cx="59825" cy="33275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6010100" y="4425300"/>
              <a:ext cx="117175" cy="4775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6202875" y="4428500"/>
              <a:ext cx="106375" cy="41050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6383175" y="4432675"/>
              <a:ext cx="83100" cy="39350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6600025" y="4431950"/>
              <a:ext cx="59000" cy="33325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" name="Google Shape;214;p11"/>
            <p:cNvSpPr/>
            <p:nvPr/>
          </p:nvSpPr>
          <p:spPr>
            <a:xfrm>
              <a:off x="5197525" y="4439925"/>
              <a:ext cx="502700" cy="76625"/>
            </a:xfrm>
            <a:custGeom>
              <a:avLst/>
              <a:gdLst/>
              <a:ahLst/>
              <a:cxnLst/>
              <a:rect l="l" t="t" r="r" b="b"/>
              <a:pathLst>
                <a:path w="20108" h="3065" extrusionOk="0">
                  <a:moveTo>
                    <a:pt x="18457" y="0"/>
                  </a:moveTo>
                  <a:cubicBezTo>
                    <a:pt x="17970" y="0"/>
                    <a:pt x="17491" y="191"/>
                    <a:pt x="17116" y="546"/>
                  </a:cubicBezTo>
                  <a:cubicBezTo>
                    <a:pt x="16784" y="911"/>
                    <a:pt x="16518" y="1410"/>
                    <a:pt x="16020" y="1476"/>
                  </a:cubicBezTo>
                  <a:cubicBezTo>
                    <a:pt x="15982" y="1482"/>
                    <a:pt x="15945" y="1484"/>
                    <a:pt x="15910" y="1484"/>
                  </a:cubicBezTo>
                  <a:cubicBezTo>
                    <a:pt x="15501" y="1484"/>
                    <a:pt x="15195" y="1153"/>
                    <a:pt x="14890" y="878"/>
                  </a:cubicBezTo>
                  <a:cubicBezTo>
                    <a:pt x="14356" y="466"/>
                    <a:pt x="13664" y="125"/>
                    <a:pt x="12981" y="125"/>
                  </a:cubicBezTo>
                  <a:cubicBezTo>
                    <a:pt x="12727" y="125"/>
                    <a:pt x="12474" y="172"/>
                    <a:pt x="12231" y="280"/>
                  </a:cubicBezTo>
                  <a:cubicBezTo>
                    <a:pt x="11533" y="612"/>
                    <a:pt x="11068" y="1476"/>
                    <a:pt x="10237" y="1476"/>
                  </a:cubicBezTo>
                  <a:cubicBezTo>
                    <a:pt x="9506" y="1476"/>
                    <a:pt x="8974" y="812"/>
                    <a:pt x="8342" y="413"/>
                  </a:cubicBezTo>
                  <a:cubicBezTo>
                    <a:pt x="7995" y="212"/>
                    <a:pt x="7608" y="111"/>
                    <a:pt x="7219" y="111"/>
                  </a:cubicBezTo>
                  <a:cubicBezTo>
                    <a:pt x="6900" y="111"/>
                    <a:pt x="6581" y="178"/>
                    <a:pt x="6282" y="313"/>
                  </a:cubicBezTo>
                  <a:cubicBezTo>
                    <a:pt x="5724" y="526"/>
                    <a:pt x="5250" y="930"/>
                    <a:pt x="4675" y="930"/>
                  </a:cubicBezTo>
                  <a:cubicBezTo>
                    <a:pt x="4531" y="930"/>
                    <a:pt x="4381" y="905"/>
                    <a:pt x="4221" y="845"/>
                  </a:cubicBezTo>
                  <a:cubicBezTo>
                    <a:pt x="3922" y="745"/>
                    <a:pt x="3623" y="546"/>
                    <a:pt x="3291" y="413"/>
                  </a:cubicBezTo>
                  <a:cubicBezTo>
                    <a:pt x="2930" y="246"/>
                    <a:pt x="2546" y="167"/>
                    <a:pt x="2161" y="167"/>
                  </a:cubicBezTo>
                  <a:cubicBezTo>
                    <a:pt x="1623" y="167"/>
                    <a:pt x="1083" y="322"/>
                    <a:pt x="599" y="612"/>
                  </a:cubicBezTo>
                  <a:cubicBezTo>
                    <a:pt x="399" y="712"/>
                    <a:pt x="233" y="878"/>
                    <a:pt x="134" y="1077"/>
                  </a:cubicBezTo>
                  <a:cubicBezTo>
                    <a:pt x="1" y="1277"/>
                    <a:pt x="1" y="1543"/>
                    <a:pt x="134" y="1709"/>
                  </a:cubicBezTo>
                  <a:cubicBezTo>
                    <a:pt x="250" y="1883"/>
                    <a:pt x="442" y="1981"/>
                    <a:pt x="643" y="1981"/>
                  </a:cubicBezTo>
                  <a:cubicBezTo>
                    <a:pt x="673" y="1981"/>
                    <a:pt x="702" y="1979"/>
                    <a:pt x="732" y="1975"/>
                  </a:cubicBezTo>
                  <a:cubicBezTo>
                    <a:pt x="1253" y="1975"/>
                    <a:pt x="1707" y="1544"/>
                    <a:pt x="2224" y="1544"/>
                  </a:cubicBezTo>
                  <a:cubicBezTo>
                    <a:pt x="2332" y="1544"/>
                    <a:pt x="2444" y="1563"/>
                    <a:pt x="2560" y="1609"/>
                  </a:cubicBezTo>
                  <a:cubicBezTo>
                    <a:pt x="3300" y="1922"/>
                    <a:pt x="3894" y="2382"/>
                    <a:pt x="4675" y="2382"/>
                  </a:cubicBezTo>
                  <a:cubicBezTo>
                    <a:pt x="4806" y="2382"/>
                    <a:pt x="4942" y="2369"/>
                    <a:pt x="5085" y="2340"/>
                  </a:cubicBezTo>
                  <a:cubicBezTo>
                    <a:pt x="5783" y="2207"/>
                    <a:pt x="6348" y="1742"/>
                    <a:pt x="7013" y="1709"/>
                  </a:cubicBezTo>
                  <a:cubicBezTo>
                    <a:pt x="7047" y="1707"/>
                    <a:pt x="7081" y="1706"/>
                    <a:pt x="7114" y="1706"/>
                  </a:cubicBezTo>
                  <a:cubicBezTo>
                    <a:pt x="8105" y="1706"/>
                    <a:pt x="8536" y="2648"/>
                    <a:pt x="9373" y="2905"/>
                  </a:cubicBezTo>
                  <a:cubicBezTo>
                    <a:pt x="9654" y="2999"/>
                    <a:pt x="9941" y="3044"/>
                    <a:pt x="10226" y="3044"/>
                  </a:cubicBezTo>
                  <a:cubicBezTo>
                    <a:pt x="10851" y="3044"/>
                    <a:pt x="11463" y="2828"/>
                    <a:pt x="11965" y="2440"/>
                  </a:cubicBezTo>
                  <a:cubicBezTo>
                    <a:pt x="12331" y="2141"/>
                    <a:pt x="12696" y="1709"/>
                    <a:pt x="13161" y="1709"/>
                  </a:cubicBezTo>
                  <a:cubicBezTo>
                    <a:pt x="13627" y="1709"/>
                    <a:pt x="14026" y="2207"/>
                    <a:pt x="14424" y="2540"/>
                  </a:cubicBezTo>
                  <a:cubicBezTo>
                    <a:pt x="14853" y="2889"/>
                    <a:pt x="15381" y="3064"/>
                    <a:pt x="15910" y="3064"/>
                  </a:cubicBezTo>
                  <a:cubicBezTo>
                    <a:pt x="16487" y="3064"/>
                    <a:pt x="17064" y="2856"/>
                    <a:pt x="17515" y="2440"/>
                  </a:cubicBezTo>
                  <a:cubicBezTo>
                    <a:pt x="17748" y="2241"/>
                    <a:pt x="17914" y="1975"/>
                    <a:pt x="18147" y="1742"/>
                  </a:cubicBezTo>
                  <a:cubicBezTo>
                    <a:pt x="18332" y="1557"/>
                    <a:pt x="18559" y="1456"/>
                    <a:pt x="18795" y="1456"/>
                  </a:cubicBezTo>
                  <a:cubicBezTo>
                    <a:pt x="18855" y="1456"/>
                    <a:pt x="18916" y="1463"/>
                    <a:pt x="18977" y="1476"/>
                  </a:cubicBezTo>
                  <a:cubicBezTo>
                    <a:pt x="19239" y="1529"/>
                    <a:pt x="19357" y="1725"/>
                    <a:pt x="19590" y="1725"/>
                  </a:cubicBezTo>
                  <a:cubicBezTo>
                    <a:pt x="19652" y="1725"/>
                    <a:pt x="19724" y="1711"/>
                    <a:pt x="19808" y="1676"/>
                  </a:cubicBezTo>
                  <a:cubicBezTo>
                    <a:pt x="19908" y="1676"/>
                    <a:pt x="19974" y="1609"/>
                    <a:pt x="20008" y="1543"/>
                  </a:cubicBezTo>
                  <a:cubicBezTo>
                    <a:pt x="20074" y="1443"/>
                    <a:pt x="20107" y="1310"/>
                    <a:pt x="20107" y="1210"/>
                  </a:cubicBezTo>
                  <a:cubicBezTo>
                    <a:pt x="20107" y="1177"/>
                    <a:pt x="20107" y="1144"/>
                    <a:pt x="20107" y="1111"/>
                  </a:cubicBezTo>
                  <a:cubicBezTo>
                    <a:pt x="19974" y="745"/>
                    <a:pt x="19742" y="446"/>
                    <a:pt x="19443" y="280"/>
                  </a:cubicBezTo>
                  <a:cubicBezTo>
                    <a:pt x="19131" y="90"/>
                    <a:pt x="18792" y="0"/>
                    <a:pt x="18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5197525" y="4533375"/>
              <a:ext cx="502700" cy="76750"/>
            </a:xfrm>
            <a:custGeom>
              <a:avLst/>
              <a:gdLst/>
              <a:ahLst/>
              <a:cxnLst/>
              <a:rect l="l" t="t" r="r" b="b"/>
              <a:pathLst>
                <a:path w="20108" h="3070" extrusionOk="0">
                  <a:moveTo>
                    <a:pt x="18460" y="1"/>
                  </a:moveTo>
                  <a:cubicBezTo>
                    <a:pt x="17972" y="1"/>
                    <a:pt x="17491" y="188"/>
                    <a:pt x="17116" y="563"/>
                  </a:cubicBezTo>
                  <a:cubicBezTo>
                    <a:pt x="16784" y="896"/>
                    <a:pt x="16518" y="1427"/>
                    <a:pt x="16020" y="1494"/>
                  </a:cubicBezTo>
                  <a:cubicBezTo>
                    <a:pt x="16000" y="1495"/>
                    <a:pt x="15980" y="1496"/>
                    <a:pt x="15961" y="1496"/>
                  </a:cubicBezTo>
                  <a:cubicBezTo>
                    <a:pt x="15526" y="1496"/>
                    <a:pt x="15208" y="1150"/>
                    <a:pt x="14890" y="896"/>
                  </a:cubicBezTo>
                  <a:cubicBezTo>
                    <a:pt x="14359" y="485"/>
                    <a:pt x="13671" y="128"/>
                    <a:pt x="12990" y="128"/>
                  </a:cubicBezTo>
                  <a:cubicBezTo>
                    <a:pt x="12733" y="128"/>
                    <a:pt x="12477" y="179"/>
                    <a:pt x="12231" y="297"/>
                  </a:cubicBezTo>
                  <a:cubicBezTo>
                    <a:pt x="11533" y="630"/>
                    <a:pt x="11068" y="1461"/>
                    <a:pt x="10237" y="1494"/>
                  </a:cubicBezTo>
                  <a:cubicBezTo>
                    <a:pt x="9506" y="1494"/>
                    <a:pt x="8974" y="796"/>
                    <a:pt x="8342" y="430"/>
                  </a:cubicBezTo>
                  <a:cubicBezTo>
                    <a:pt x="7980" y="220"/>
                    <a:pt x="7573" y="109"/>
                    <a:pt x="7167" y="109"/>
                  </a:cubicBezTo>
                  <a:cubicBezTo>
                    <a:pt x="6866" y="109"/>
                    <a:pt x="6565" y="170"/>
                    <a:pt x="6282" y="297"/>
                  </a:cubicBezTo>
                  <a:cubicBezTo>
                    <a:pt x="5711" y="515"/>
                    <a:pt x="5230" y="932"/>
                    <a:pt x="4637" y="932"/>
                  </a:cubicBezTo>
                  <a:cubicBezTo>
                    <a:pt x="4505" y="932"/>
                    <a:pt x="4367" y="911"/>
                    <a:pt x="4221" y="862"/>
                  </a:cubicBezTo>
                  <a:cubicBezTo>
                    <a:pt x="3922" y="729"/>
                    <a:pt x="3623" y="530"/>
                    <a:pt x="3291" y="397"/>
                  </a:cubicBezTo>
                  <a:cubicBezTo>
                    <a:pt x="2931" y="245"/>
                    <a:pt x="2548" y="167"/>
                    <a:pt x="2164" y="167"/>
                  </a:cubicBezTo>
                  <a:cubicBezTo>
                    <a:pt x="1625" y="167"/>
                    <a:pt x="1084" y="319"/>
                    <a:pt x="599" y="630"/>
                  </a:cubicBezTo>
                  <a:cubicBezTo>
                    <a:pt x="399" y="729"/>
                    <a:pt x="233" y="896"/>
                    <a:pt x="134" y="1095"/>
                  </a:cubicBezTo>
                  <a:cubicBezTo>
                    <a:pt x="1" y="1294"/>
                    <a:pt x="1" y="1527"/>
                    <a:pt x="134" y="1726"/>
                  </a:cubicBezTo>
                  <a:cubicBezTo>
                    <a:pt x="250" y="1900"/>
                    <a:pt x="442" y="1999"/>
                    <a:pt x="643" y="1999"/>
                  </a:cubicBezTo>
                  <a:cubicBezTo>
                    <a:pt x="673" y="1999"/>
                    <a:pt x="702" y="1996"/>
                    <a:pt x="732" y="1992"/>
                  </a:cubicBezTo>
                  <a:cubicBezTo>
                    <a:pt x="1249" y="1965"/>
                    <a:pt x="1699" y="1559"/>
                    <a:pt x="2211" y="1559"/>
                  </a:cubicBezTo>
                  <a:cubicBezTo>
                    <a:pt x="2323" y="1559"/>
                    <a:pt x="2439" y="1579"/>
                    <a:pt x="2560" y="1627"/>
                  </a:cubicBezTo>
                  <a:cubicBezTo>
                    <a:pt x="3300" y="1940"/>
                    <a:pt x="3894" y="2399"/>
                    <a:pt x="4675" y="2399"/>
                  </a:cubicBezTo>
                  <a:cubicBezTo>
                    <a:pt x="4806" y="2399"/>
                    <a:pt x="4942" y="2386"/>
                    <a:pt x="5085" y="2358"/>
                  </a:cubicBezTo>
                  <a:cubicBezTo>
                    <a:pt x="5783" y="2225"/>
                    <a:pt x="6348" y="1760"/>
                    <a:pt x="7013" y="1726"/>
                  </a:cubicBezTo>
                  <a:cubicBezTo>
                    <a:pt x="7048" y="1724"/>
                    <a:pt x="7083" y="1723"/>
                    <a:pt x="7117" y="1723"/>
                  </a:cubicBezTo>
                  <a:cubicBezTo>
                    <a:pt x="8106" y="1723"/>
                    <a:pt x="8537" y="2634"/>
                    <a:pt x="9373" y="2923"/>
                  </a:cubicBezTo>
                  <a:cubicBezTo>
                    <a:pt x="9652" y="3006"/>
                    <a:pt x="9938" y="3047"/>
                    <a:pt x="10221" y="3047"/>
                  </a:cubicBezTo>
                  <a:cubicBezTo>
                    <a:pt x="10848" y="3047"/>
                    <a:pt x="11462" y="2847"/>
                    <a:pt x="11965" y="2458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225"/>
                    <a:pt x="14424" y="2557"/>
                  </a:cubicBezTo>
                  <a:cubicBezTo>
                    <a:pt x="14848" y="2903"/>
                    <a:pt x="15368" y="3070"/>
                    <a:pt x="15890" y="3070"/>
                  </a:cubicBezTo>
                  <a:cubicBezTo>
                    <a:pt x="16474" y="3070"/>
                    <a:pt x="17059" y="2861"/>
                    <a:pt x="17515" y="2458"/>
                  </a:cubicBezTo>
                  <a:cubicBezTo>
                    <a:pt x="17748" y="2225"/>
                    <a:pt x="17914" y="1959"/>
                    <a:pt x="18147" y="1760"/>
                  </a:cubicBezTo>
                  <a:cubicBezTo>
                    <a:pt x="18350" y="1556"/>
                    <a:pt x="18605" y="1454"/>
                    <a:pt x="18865" y="1454"/>
                  </a:cubicBezTo>
                  <a:cubicBezTo>
                    <a:pt x="18903" y="1454"/>
                    <a:pt x="18940" y="1456"/>
                    <a:pt x="18977" y="1461"/>
                  </a:cubicBezTo>
                  <a:cubicBezTo>
                    <a:pt x="19246" y="1541"/>
                    <a:pt x="19362" y="1730"/>
                    <a:pt x="19607" y="1730"/>
                  </a:cubicBezTo>
                  <a:cubicBezTo>
                    <a:pt x="19665" y="1730"/>
                    <a:pt x="19731" y="1719"/>
                    <a:pt x="19808" y="1693"/>
                  </a:cubicBezTo>
                  <a:cubicBezTo>
                    <a:pt x="19908" y="1660"/>
                    <a:pt x="19974" y="1627"/>
                    <a:pt x="20008" y="1560"/>
                  </a:cubicBezTo>
                  <a:cubicBezTo>
                    <a:pt x="20074" y="1427"/>
                    <a:pt x="20107" y="1328"/>
                    <a:pt x="20107" y="1195"/>
                  </a:cubicBezTo>
                  <a:cubicBezTo>
                    <a:pt x="20107" y="1161"/>
                    <a:pt x="20107" y="1128"/>
                    <a:pt x="20107" y="1095"/>
                  </a:cubicBezTo>
                  <a:cubicBezTo>
                    <a:pt x="19974" y="763"/>
                    <a:pt x="19742" y="463"/>
                    <a:pt x="19443" y="264"/>
                  </a:cubicBezTo>
                  <a:cubicBezTo>
                    <a:pt x="19132" y="89"/>
                    <a:pt x="18794" y="1"/>
                    <a:pt x="18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5197525" y="4626375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47" y="1"/>
                  </a:moveTo>
                  <a:cubicBezTo>
                    <a:pt x="17963" y="1"/>
                    <a:pt x="17488" y="180"/>
                    <a:pt x="17116" y="532"/>
                  </a:cubicBezTo>
                  <a:cubicBezTo>
                    <a:pt x="16784" y="898"/>
                    <a:pt x="16518" y="1430"/>
                    <a:pt x="16020" y="1463"/>
                  </a:cubicBezTo>
                  <a:cubicBezTo>
                    <a:pt x="15982" y="1468"/>
                    <a:pt x="15945" y="1471"/>
                    <a:pt x="15909" y="1471"/>
                  </a:cubicBezTo>
                  <a:cubicBezTo>
                    <a:pt x="15501" y="1471"/>
                    <a:pt x="15195" y="1142"/>
                    <a:pt x="14890" y="898"/>
                  </a:cubicBezTo>
                  <a:cubicBezTo>
                    <a:pt x="14365" y="468"/>
                    <a:pt x="13686" y="125"/>
                    <a:pt x="13012" y="125"/>
                  </a:cubicBezTo>
                  <a:cubicBezTo>
                    <a:pt x="12748" y="125"/>
                    <a:pt x="12484" y="178"/>
                    <a:pt x="12231" y="300"/>
                  </a:cubicBezTo>
                  <a:cubicBezTo>
                    <a:pt x="11533" y="599"/>
                    <a:pt x="11068" y="1463"/>
                    <a:pt x="10237" y="1496"/>
                  </a:cubicBezTo>
                  <a:cubicBezTo>
                    <a:pt x="9506" y="1496"/>
                    <a:pt x="8974" y="798"/>
                    <a:pt x="8342" y="432"/>
                  </a:cubicBezTo>
                  <a:cubicBezTo>
                    <a:pt x="7989" y="209"/>
                    <a:pt x="7594" y="101"/>
                    <a:pt x="7198" y="101"/>
                  </a:cubicBezTo>
                  <a:cubicBezTo>
                    <a:pt x="6887" y="101"/>
                    <a:pt x="6575" y="168"/>
                    <a:pt x="6282" y="300"/>
                  </a:cubicBezTo>
                  <a:cubicBezTo>
                    <a:pt x="5711" y="517"/>
                    <a:pt x="5230" y="934"/>
                    <a:pt x="4637" y="934"/>
                  </a:cubicBezTo>
                  <a:cubicBezTo>
                    <a:pt x="4505" y="934"/>
                    <a:pt x="4367" y="913"/>
                    <a:pt x="4221" y="865"/>
                  </a:cubicBezTo>
                  <a:cubicBezTo>
                    <a:pt x="3922" y="732"/>
                    <a:pt x="3623" y="532"/>
                    <a:pt x="3291" y="399"/>
                  </a:cubicBezTo>
                  <a:cubicBezTo>
                    <a:pt x="2925" y="245"/>
                    <a:pt x="2536" y="167"/>
                    <a:pt x="2145" y="167"/>
                  </a:cubicBezTo>
                  <a:cubicBezTo>
                    <a:pt x="1613" y="167"/>
                    <a:pt x="1078" y="311"/>
                    <a:pt x="599" y="599"/>
                  </a:cubicBezTo>
                  <a:cubicBezTo>
                    <a:pt x="399" y="732"/>
                    <a:pt x="233" y="898"/>
                    <a:pt x="134" y="1064"/>
                  </a:cubicBezTo>
                  <a:cubicBezTo>
                    <a:pt x="1" y="1263"/>
                    <a:pt x="1" y="1529"/>
                    <a:pt x="134" y="1729"/>
                  </a:cubicBezTo>
                  <a:cubicBezTo>
                    <a:pt x="266" y="1895"/>
                    <a:pt x="499" y="1995"/>
                    <a:pt x="732" y="1995"/>
                  </a:cubicBezTo>
                  <a:cubicBezTo>
                    <a:pt x="1249" y="1967"/>
                    <a:pt x="1699" y="1561"/>
                    <a:pt x="2211" y="1561"/>
                  </a:cubicBezTo>
                  <a:cubicBezTo>
                    <a:pt x="2323" y="1561"/>
                    <a:pt x="2439" y="1581"/>
                    <a:pt x="2560" y="1629"/>
                  </a:cubicBezTo>
                  <a:cubicBezTo>
                    <a:pt x="3299" y="1913"/>
                    <a:pt x="3893" y="2368"/>
                    <a:pt x="4674" y="2368"/>
                  </a:cubicBezTo>
                  <a:cubicBezTo>
                    <a:pt x="4805" y="2368"/>
                    <a:pt x="4942" y="2356"/>
                    <a:pt x="5085" y="2327"/>
                  </a:cubicBezTo>
                  <a:cubicBezTo>
                    <a:pt x="5783" y="2194"/>
                    <a:pt x="6348" y="1729"/>
                    <a:pt x="7013" y="1695"/>
                  </a:cubicBezTo>
                  <a:cubicBezTo>
                    <a:pt x="7031" y="1695"/>
                    <a:pt x="7049" y="1695"/>
                    <a:pt x="7066" y="1695"/>
                  </a:cubicBezTo>
                  <a:cubicBezTo>
                    <a:pt x="8091" y="1695"/>
                    <a:pt x="8523" y="2630"/>
                    <a:pt x="9373" y="2892"/>
                  </a:cubicBezTo>
                  <a:cubicBezTo>
                    <a:pt x="9665" y="2989"/>
                    <a:pt x="9963" y="3037"/>
                    <a:pt x="10259" y="3037"/>
                  </a:cubicBezTo>
                  <a:cubicBezTo>
                    <a:pt x="10872" y="3037"/>
                    <a:pt x="11472" y="2830"/>
                    <a:pt x="11965" y="2427"/>
                  </a:cubicBezTo>
                  <a:cubicBezTo>
                    <a:pt x="12317" y="2138"/>
                    <a:pt x="12669" y="1727"/>
                    <a:pt x="13111" y="1727"/>
                  </a:cubicBezTo>
                  <a:cubicBezTo>
                    <a:pt x="13128" y="1727"/>
                    <a:pt x="13144" y="1727"/>
                    <a:pt x="13161" y="1729"/>
                  </a:cubicBezTo>
                  <a:cubicBezTo>
                    <a:pt x="13627" y="1729"/>
                    <a:pt x="14026" y="2194"/>
                    <a:pt x="14424" y="2559"/>
                  </a:cubicBezTo>
                  <a:cubicBezTo>
                    <a:pt x="14853" y="2893"/>
                    <a:pt x="15379" y="3059"/>
                    <a:pt x="15907" y="3059"/>
                  </a:cubicBezTo>
                  <a:cubicBezTo>
                    <a:pt x="16485" y="3059"/>
                    <a:pt x="17063" y="2859"/>
                    <a:pt x="17515" y="2460"/>
                  </a:cubicBezTo>
                  <a:cubicBezTo>
                    <a:pt x="17748" y="2227"/>
                    <a:pt x="17914" y="1961"/>
                    <a:pt x="18147" y="1762"/>
                  </a:cubicBezTo>
                  <a:cubicBezTo>
                    <a:pt x="18339" y="1570"/>
                    <a:pt x="18576" y="1446"/>
                    <a:pt x="18821" y="1446"/>
                  </a:cubicBezTo>
                  <a:cubicBezTo>
                    <a:pt x="18873" y="1446"/>
                    <a:pt x="18925" y="1451"/>
                    <a:pt x="18977" y="1463"/>
                  </a:cubicBezTo>
                  <a:cubicBezTo>
                    <a:pt x="19246" y="1543"/>
                    <a:pt x="19362" y="1732"/>
                    <a:pt x="19607" y="1732"/>
                  </a:cubicBezTo>
                  <a:cubicBezTo>
                    <a:pt x="19665" y="1732"/>
                    <a:pt x="19731" y="1721"/>
                    <a:pt x="19808" y="1695"/>
                  </a:cubicBezTo>
                  <a:cubicBezTo>
                    <a:pt x="19908" y="1662"/>
                    <a:pt x="19974" y="1596"/>
                    <a:pt x="20008" y="1529"/>
                  </a:cubicBezTo>
                  <a:cubicBezTo>
                    <a:pt x="20074" y="1430"/>
                    <a:pt x="20107" y="1330"/>
                    <a:pt x="20107" y="1197"/>
                  </a:cubicBezTo>
                  <a:cubicBezTo>
                    <a:pt x="20107" y="1164"/>
                    <a:pt x="20107" y="1130"/>
                    <a:pt x="20107" y="1097"/>
                  </a:cubicBezTo>
                  <a:cubicBezTo>
                    <a:pt x="19974" y="732"/>
                    <a:pt x="19742" y="432"/>
                    <a:pt x="19443" y="266"/>
                  </a:cubicBezTo>
                  <a:cubicBezTo>
                    <a:pt x="19128" y="89"/>
                    <a:pt x="18785" y="1"/>
                    <a:pt x="184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5197525" y="4719500"/>
              <a:ext cx="502700" cy="76425"/>
            </a:xfrm>
            <a:custGeom>
              <a:avLst/>
              <a:gdLst/>
              <a:ahLst/>
              <a:cxnLst/>
              <a:rect l="l" t="t" r="r" b="b"/>
              <a:pathLst>
                <a:path w="20108" h="3057" extrusionOk="0">
                  <a:moveTo>
                    <a:pt x="18460" y="0"/>
                  </a:moveTo>
                  <a:cubicBezTo>
                    <a:pt x="17972" y="0"/>
                    <a:pt x="17491" y="188"/>
                    <a:pt x="17116" y="563"/>
                  </a:cubicBezTo>
                  <a:cubicBezTo>
                    <a:pt x="16784" y="895"/>
                    <a:pt x="16518" y="1427"/>
                    <a:pt x="16020" y="1460"/>
                  </a:cubicBezTo>
                  <a:cubicBezTo>
                    <a:pt x="15982" y="1465"/>
                    <a:pt x="15945" y="1468"/>
                    <a:pt x="15909" y="1468"/>
                  </a:cubicBezTo>
                  <a:cubicBezTo>
                    <a:pt x="15501" y="1468"/>
                    <a:pt x="15195" y="1139"/>
                    <a:pt x="14890" y="895"/>
                  </a:cubicBezTo>
                  <a:cubicBezTo>
                    <a:pt x="14365" y="466"/>
                    <a:pt x="13686" y="122"/>
                    <a:pt x="13012" y="122"/>
                  </a:cubicBezTo>
                  <a:cubicBezTo>
                    <a:pt x="12748" y="122"/>
                    <a:pt x="12484" y="175"/>
                    <a:pt x="12231" y="297"/>
                  </a:cubicBezTo>
                  <a:cubicBezTo>
                    <a:pt x="11533" y="629"/>
                    <a:pt x="11068" y="1460"/>
                    <a:pt x="10237" y="1493"/>
                  </a:cubicBezTo>
                  <a:cubicBezTo>
                    <a:pt x="9506" y="1493"/>
                    <a:pt x="8974" y="795"/>
                    <a:pt x="8342" y="430"/>
                  </a:cubicBezTo>
                  <a:cubicBezTo>
                    <a:pt x="7989" y="207"/>
                    <a:pt x="7594" y="98"/>
                    <a:pt x="7198" y="98"/>
                  </a:cubicBezTo>
                  <a:cubicBezTo>
                    <a:pt x="6887" y="98"/>
                    <a:pt x="6575" y="165"/>
                    <a:pt x="6282" y="297"/>
                  </a:cubicBezTo>
                  <a:cubicBezTo>
                    <a:pt x="5711" y="514"/>
                    <a:pt x="5230" y="931"/>
                    <a:pt x="4637" y="931"/>
                  </a:cubicBezTo>
                  <a:cubicBezTo>
                    <a:pt x="4505" y="931"/>
                    <a:pt x="4367" y="910"/>
                    <a:pt x="4221" y="862"/>
                  </a:cubicBezTo>
                  <a:cubicBezTo>
                    <a:pt x="3922" y="729"/>
                    <a:pt x="3623" y="529"/>
                    <a:pt x="3291" y="397"/>
                  </a:cubicBezTo>
                  <a:cubicBezTo>
                    <a:pt x="2925" y="242"/>
                    <a:pt x="2536" y="165"/>
                    <a:pt x="2145" y="165"/>
                  </a:cubicBezTo>
                  <a:cubicBezTo>
                    <a:pt x="1613" y="165"/>
                    <a:pt x="1078" y="308"/>
                    <a:pt x="599" y="596"/>
                  </a:cubicBezTo>
                  <a:cubicBezTo>
                    <a:pt x="399" y="729"/>
                    <a:pt x="233" y="895"/>
                    <a:pt x="134" y="1094"/>
                  </a:cubicBezTo>
                  <a:cubicBezTo>
                    <a:pt x="1" y="1261"/>
                    <a:pt x="1" y="1526"/>
                    <a:pt x="134" y="1726"/>
                  </a:cubicBezTo>
                  <a:cubicBezTo>
                    <a:pt x="266" y="1892"/>
                    <a:pt x="499" y="1992"/>
                    <a:pt x="732" y="1992"/>
                  </a:cubicBezTo>
                  <a:cubicBezTo>
                    <a:pt x="1249" y="1965"/>
                    <a:pt x="1699" y="1558"/>
                    <a:pt x="2211" y="1558"/>
                  </a:cubicBezTo>
                  <a:cubicBezTo>
                    <a:pt x="2323" y="1558"/>
                    <a:pt x="2439" y="1578"/>
                    <a:pt x="2560" y="1626"/>
                  </a:cubicBezTo>
                  <a:cubicBezTo>
                    <a:pt x="3299" y="1911"/>
                    <a:pt x="3893" y="2366"/>
                    <a:pt x="4674" y="2366"/>
                  </a:cubicBezTo>
                  <a:cubicBezTo>
                    <a:pt x="4805" y="2366"/>
                    <a:pt x="4942" y="2353"/>
                    <a:pt x="5085" y="2324"/>
                  </a:cubicBezTo>
                  <a:cubicBezTo>
                    <a:pt x="5783" y="2191"/>
                    <a:pt x="6348" y="1759"/>
                    <a:pt x="7013" y="1693"/>
                  </a:cubicBezTo>
                  <a:cubicBezTo>
                    <a:pt x="7031" y="1692"/>
                    <a:pt x="7049" y="1692"/>
                    <a:pt x="7066" y="1692"/>
                  </a:cubicBezTo>
                  <a:cubicBezTo>
                    <a:pt x="8091" y="1692"/>
                    <a:pt x="8523" y="2628"/>
                    <a:pt x="9373" y="2922"/>
                  </a:cubicBezTo>
                  <a:cubicBezTo>
                    <a:pt x="9649" y="3004"/>
                    <a:pt x="9931" y="3045"/>
                    <a:pt x="10211" y="3045"/>
                  </a:cubicBezTo>
                  <a:cubicBezTo>
                    <a:pt x="10841" y="3045"/>
                    <a:pt x="11459" y="2838"/>
                    <a:pt x="11965" y="2424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191"/>
                    <a:pt x="14424" y="2557"/>
                  </a:cubicBezTo>
                  <a:cubicBezTo>
                    <a:pt x="14853" y="2890"/>
                    <a:pt x="15379" y="3056"/>
                    <a:pt x="15907" y="3056"/>
                  </a:cubicBezTo>
                  <a:cubicBezTo>
                    <a:pt x="16485" y="3056"/>
                    <a:pt x="17063" y="2857"/>
                    <a:pt x="17515" y="2457"/>
                  </a:cubicBezTo>
                  <a:cubicBezTo>
                    <a:pt x="17748" y="2224"/>
                    <a:pt x="17914" y="1959"/>
                    <a:pt x="18147" y="1759"/>
                  </a:cubicBezTo>
                  <a:cubicBezTo>
                    <a:pt x="18339" y="1567"/>
                    <a:pt x="18576" y="1443"/>
                    <a:pt x="18821" y="1443"/>
                  </a:cubicBezTo>
                  <a:cubicBezTo>
                    <a:pt x="18873" y="1443"/>
                    <a:pt x="18925" y="1448"/>
                    <a:pt x="18977" y="1460"/>
                  </a:cubicBezTo>
                  <a:cubicBezTo>
                    <a:pt x="19246" y="1540"/>
                    <a:pt x="19362" y="1729"/>
                    <a:pt x="19607" y="1729"/>
                  </a:cubicBezTo>
                  <a:cubicBezTo>
                    <a:pt x="19665" y="1729"/>
                    <a:pt x="19731" y="1718"/>
                    <a:pt x="19808" y="1693"/>
                  </a:cubicBezTo>
                  <a:cubicBezTo>
                    <a:pt x="19908" y="1659"/>
                    <a:pt x="19974" y="1593"/>
                    <a:pt x="20008" y="1526"/>
                  </a:cubicBezTo>
                  <a:cubicBezTo>
                    <a:pt x="20074" y="1427"/>
                    <a:pt x="20107" y="1327"/>
                    <a:pt x="20107" y="1194"/>
                  </a:cubicBezTo>
                  <a:cubicBezTo>
                    <a:pt x="20107" y="1161"/>
                    <a:pt x="20107" y="1128"/>
                    <a:pt x="20107" y="1094"/>
                  </a:cubicBezTo>
                  <a:cubicBezTo>
                    <a:pt x="19974" y="762"/>
                    <a:pt x="19742" y="463"/>
                    <a:pt x="19443" y="264"/>
                  </a:cubicBezTo>
                  <a:cubicBezTo>
                    <a:pt x="19132" y="88"/>
                    <a:pt x="18794" y="0"/>
                    <a:pt x="1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11"/>
            <p:cNvSpPr/>
            <p:nvPr/>
          </p:nvSpPr>
          <p:spPr>
            <a:xfrm>
              <a:off x="5197525" y="4812800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85" y="0"/>
                  </a:moveTo>
                  <a:cubicBezTo>
                    <a:pt x="17988" y="0"/>
                    <a:pt x="17498" y="192"/>
                    <a:pt x="17116" y="553"/>
                  </a:cubicBezTo>
                  <a:cubicBezTo>
                    <a:pt x="16784" y="885"/>
                    <a:pt x="16518" y="1417"/>
                    <a:pt x="16020" y="1483"/>
                  </a:cubicBezTo>
                  <a:cubicBezTo>
                    <a:pt x="16000" y="1485"/>
                    <a:pt x="15980" y="1486"/>
                    <a:pt x="15961" y="1486"/>
                  </a:cubicBezTo>
                  <a:cubicBezTo>
                    <a:pt x="15526" y="1486"/>
                    <a:pt x="15208" y="1140"/>
                    <a:pt x="14890" y="885"/>
                  </a:cubicBezTo>
                  <a:cubicBezTo>
                    <a:pt x="14356" y="473"/>
                    <a:pt x="13664" y="132"/>
                    <a:pt x="12981" y="132"/>
                  </a:cubicBezTo>
                  <a:cubicBezTo>
                    <a:pt x="12727" y="132"/>
                    <a:pt x="12474" y="179"/>
                    <a:pt x="12231" y="287"/>
                  </a:cubicBezTo>
                  <a:cubicBezTo>
                    <a:pt x="11533" y="619"/>
                    <a:pt x="11068" y="1450"/>
                    <a:pt x="10237" y="1483"/>
                  </a:cubicBezTo>
                  <a:cubicBezTo>
                    <a:pt x="9506" y="1483"/>
                    <a:pt x="8974" y="819"/>
                    <a:pt x="8342" y="420"/>
                  </a:cubicBezTo>
                  <a:cubicBezTo>
                    <a:pt x="7980" y="210"/>
                    <a:pt x="7573" y="99"/>
                    <a:pt x="7167" y="99"/>
                  </a:cubicBezTo>
                  <a:cubicBezTo>
                    <a:pt x="6866" y="99"/>
                    <a:pt x="6565" y="160"/>
                    <a:pt x="6282" y="287"/>
                  </a:cubicBezTo>
                  <a:cubicBezTo>
                    <a:pt x="5711" y="504"/>
                    <a:pt x="5230" y="921"/>
                    <a:pt x="4637" y="921"/>
                  </a:cubicBezTo>
                  <a:cubicBezTo>
                    <a:pt x="4505" y="921"/>
                    <a:pt x="4367" y="901"/>
                    <a:pt x="4221" y="852"/>
                  </a:cubicBezTo>
                  <a:cubicBezTo>
                    <a:pt x="3922" y="719"/>
                    <a:pt x="3623" y="553"/>
                    <a:pt x="3291" y="420"/>
                  </a:cubicBezTo>
                  <a:cubicBezTo>
                    <a:pt x="2920" y="249"/>
                    <a:pt x="2526" y="164"/>
                    <a:pt x="2130" y="164"/>
                  </a:cubicBezTo>
                  <a:cubicBezTo>
                    <a:pt x="1603" y="164"/>
                    <a:pt x="1074" y="316"/>
                    <a:pt x="599" y="619"/>
                  </a:cubicBezTo>
                  <a:cubicBezTo>
                    <a:pt x="399" y="719"/>
                    <a:pt x="233" y="885"/>
                    <a:pt x="134" y="1085"/>
                  </a:cubicBezTo>
                  <a:cubicBezTo>
                    <a:pt x="1" y="1284"/>
                    <a:pt x="1" y="1517"/>
                    <a:pt x="134" y="1716"/>
                  </a:cubicBezTo>
                  <a:cubicBezTo>
                    <a:pt x="250" y="1890"/>
                    <a:pt x="442" y="1988"/>
                    <a:pt x="643" y="1988"/>
                  </a:cubicBezTo>
                  <a:cubicBezTo>
                    <a:pt x="673" y="1988"/>
                    <a:pt x="702" y="1986"/>
                    <a:pt x="732" y="1982"/>
                  </a:cubicBezTo>
                  <a:cubicBezTo>
                    <a:pt x="1249" y="1955"/>
                    <a:pt x="1699" y="1549"/>
                    <a:pt x="2211" y="1549"/>
                  </a:cubicBezTo>
                  <a:cubicBezTo>
                    <a:pt x="2323" y="1549"/>
                    <a:pt x="2439" y="1568"/>
                    <a:pt x="2560" y="1616"/>
                  </a:cubicBezTo>
                  <a:cubicBezTo>
                    <a:pt x="3300" y="1930"/>
                    <a:pt x="3894" y="2389"/>
                    <a:pt x="4675" y="2389"/>
                  </a:cubicBezTo>
                  <a:cubicBezTo>
                    <a:pt x="4806" y="2389"/>
                    <a:pt x="4942" y="2376"/>
                    <a:pt x="5085" y="2348"/>
                  </a:cubicBezTo>
                  <a:cubicBezTo>
                    <a:pt x="5783" y="2215"/>
                    <a:pt x="6348" y="1749"/>
                    <a:pt x="7013" y="1716"/>
                  </a:cubicBezTo>
                  <a:cubicBezTo>
                    <a:pt x="7048" y="1714"/>
                    <a:pt x="7083" y="1713"/>
                    <a:pt x="7117" y="1713"/>
                  </a:cubicBezTo>
                  <a:cubicBezTo>
                    <a:pt x="8106" y="1713"/>
                    <a:pt x="8537" y="2623"/>
                    <a:pt x="9373" y="2913"/>
                  </a:cubicBezTo>
                  <a:cubicBezTo>
                    <a:pt x="9652" y="2995"/>
                    <a:pt x="9938" y="3036"/>
                    <a:pt x="10221" y="3036"/>
                  </a:cubicBezTo>
                  <a:cubicBezTo>
                    <a:pt x="10848" y="3036"/>
                    <a:pt x="11462" y="2836"/>
                    <a:pt x="11965" y="2447"/>
                  </a:cubicBezTo>
                  <a:cubicBezTo>
                    <a:pt x="12331" y="2115"/>
                    <a:pt x="12696" y="1716"/>
                    <a:pt x="13161" y="1716"/>
                  </a:cubicBezTo>
                  <a:cubicBezTo>
                    <a:pt x="13627" y="1716"/>
                    <a:pt x="14026" y="2215"/>
                    <a:pt x="14424" y="2547"/>
                  </a:cubicBezTo>
                  <a:cubicBezTo>
                    <a:pt x="14848" y="2892"/>
                    <a:pt x="15368" y="3060"/>
                    <a:pt x="15890" y="3060"/>
                  </a:cubicBezTo>
                  <a:cubicBezTo>
                    <a:pt x="16474" y="3060"/>
                    <a:pt x="17059" y="2851"/>
                    <a:pt x="17515" y="2447"/>
                  </a:cubicBezTo>
                  <a:cubicBezTo>
                    <a:pt x="17748" y="2215"/>
                    <a:pt x="17914" y="1949"/>
                    <a:pt x="18147" y="1749"/>
                  </a:cubicBezTo>
                  <a:cubicBezTo>
                    <a:pt x="18350" y="1546"/>
                    <a:pt x="18605" y="1444"/>
                    <a:pt x="18865" y="1444"/>
                  </a:cubicBezTo>
                  <a:cubicBezTo>
                    <a:pt x="18903" y="1444"/>
                    <a:pt x="18940" y="1446"/>
                    <a:pt x="18977" y="1450"/>
                  </a:cubicBezTo>
                  <a:cubicBezTo>
                    <a:pt x="19246" y="1531"/>
                    <a:pt x="19362" y="1719"/>
                    <a:pt x="19607" y="1719"/>
                  </a:cubicBezTo>
                  <a:cubicBezTo>
                    <a:pt x="19665" y="1719"/>
                    <a:pt x="19731" y="1709"/>
                    <a:pt x="19808" y="1683"/>
                  </a:cubicBezTo>
                  <a:cubicBezTo>
                    <a:pt x="19908" y="1650"/>
                    <a:pt x="19974" y="1616"/>
                    <a:pt x="20008" y="1550"/>
                  </a:cubicBezTo>
                  <a:cubicBezTo>
                    <a:pt x="20074" y="1450"/>
                    <a:pt x="20107" y="1317"/>
                    <a:pt x="20107" y="1184"/>
                  </a:cubicBezTo>
                  <a:cubicBezTo>
                    <a:pt x="20107" y="1151"/>
                    <a:pt x="20107" y="1118"/>
                    <a:pt x="20107" y="1085"/>
                  </a:cubicBezTo>
                  <a:cubicBezTo>
                    <a:pt x="19974" y="752"/>
                    <a:pt x="19742" y="453"/>
                    <a:pt x="19443" y="254"/>
                  </a:cubicBezTo>
                  <a:cubicBezTo>
                    <a:pt x="19140" y="83"/>
                    <a:pt x="18811" y="0"/>
                    <a:pt x="184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19" name="Google Shape;219;p11"/>
          <p:cNvSpPr/>
          <p:nvPr/>
        </p:nvSpPr>
        <p:spPr>
          <a:xfrm rot="2335184">
            <a:off x="3557981" y="5959563"/>
            <a:ext cx="1449127" cy="1229244"/>
          </a:xfrm>
          <a:custGeom>
            <a:avLst/>
            <a:gdLst/>
            <a:ahLst/>
            <a:cxnLst/>
            <a:rect l="l" t="t" r="r" b="b"/>
            <a:pathLst>
              <a:path w="20839" h="17677" extrusionOk="0">
                <a:moveTo>
                  <a:pt x="12020" y="0"/>
                </a:moveTo>
                <a:cubicBezTo>
                  <a:pt x="11568" y="0"/>
                  <a:pt x="11130" y="219"/>
                  <a:pt x="10735" y="438"/>
                </a:cubicBezTo>
                <a:cubicBezTo>
                  <a:pt x="9705" y="970"/>
                  <a:pt x="7977" y="2200"/>
                  <a:pt x="6914" y="2931"/>
                </a:cubicBezTo>
                <a:cubicBezTo>
                  <a:pt x="6803" y="3002"/>
                  <a:pt x="6677" y="3035"/>
                  <a:pt x="6551" y="3035"/>
                </a:cubicBezTo>
                <a:cubicBezTo>
                  <a:pt x="6262" y="3035"/>
                  <a:pt x="5976" y="2856"/>
                  <a:pt x="5883" y="2532"/>
                </a:cubicBezTo>
                <a:cubicBezTo>
                  <a:pt x="5784" y="2167"/>
                  <a:pt x="5518" y="1868"/>
                  <a:pt x="5185" y="1668"/>
                </a:cubicBezTo>
                <a:cubicBezTo>
                  <a:pt x="4817" y="1484"/>
                  <a:pt x="4423" y="1388"/>
                  <a:pt x="4028" y="1388"/>
                </a:cubicBezTo>
                <a:cubicBezTo>
                  <a:pt x="3781" y="1388"/>
                  <a:pt x="3534" y="1425"/>
                  <a:pt x="3291" y="1502"/>
                </a:cubicBezTo>
                <a:cubicBezTo>
                  <a:pt x="2660" y="1735"/>
                  <a:pt x="2061" y="2034"/>
                  <a:pt x="1530" y="2399"/>
                </a:cubicBezTo>
                <a:cubicBezTo>
                  <a:pt x="1031" y="2665"/>
                  <a:pt x="599" y="3097"/>
                  <a:pt x="366" y="3629"/>
                </a:cubicBezTo>
                <a:cubicBezTo>
                  <a:pt x="267" y="3895"/>
                  <a:pt x="267" y="4161"/>
                  <a:pt x="366" y="4393"/>
                </a:cubicBezTo>
                <a:cubicBezTo>
                  <a:pt x="466" y="4626"/>
                  <a:pt x="632" y="4792"/>
                  <a:pt x="865" y="4825"/>
                </a:cubicBezTo>
                <a:cubicBezTo>
                  <a:pt x="1430" y="4925"/>
                  <a:pt x="1729" y="5557"/>
                  <a:pt x="1463" y="6055"/>
                </a:cubicBezTo>
                <a:lnTo>
                  <a:pt x="1430" y="6122"/>
                </a:lnTo>
                <a:cubicBezTo>
                  <a:pt x="1031" y="6786"/>
                  <a:pt x="699" y="7484"/>
                  <a:pt x="400" y="8182"/>
                </a:cubicBezTo>
                <a:cubicBezTo>
                  <a:pt x="200" y="8581"/>
                  <a:pt x="67" y="9013"/>
                  <a:pt x="34" y="9445"/>
                </a:cubicBezTo>
                <a:cubicBezTo>
                  <a:pt x="1" y="10110"/>
                  <a:pt x="400" y="10774"/>
                  <a:pt x="998" y="11040"/>
                </a:cubicBezTo>
                <a:lnTo>
                  <a:pt x="1031" y="11040"/>
                </a:lnTo>
                <a:cubicBezTo>
                  <a:pt x="1729" y="11273"/>
                  <a:pt x="2028" y="12037"/>
                  <a:pt x="1696" y="12702"/>
                </a:cubicBezTo>
                <a:cubicBezTo>
                  <a:pt x="1662" y="12735"/>
                  <a:pt x="1629" y="12802"/>
                  <a:pt x="1629" y="12835"/>
                </a:cubicBezTo>
                <a:cubicBezTo>
                  <a:pt x="1197" y="13633"/>
                  <a:pt x="998" y="14530"/>
                  <a:pt x="1031" y="15427"/>
                </a:cubicBezTo>
                <a:cubicBezTo>
                  <a:pt x="1097" y="16125"/>
                  <a:pt x="1563" y="16690"/>
                  <a:pt x="2194" y="16923"/>
                </a:cubicBezTo>
                <a:cubicBezTo>
                  <a:pt x="2355" y="16975"/>
                  <a:pt x="2511" y="16998"/>
                  <a:pt x="2662" y="16998"/>
                </a:cubicBezTo>
                <a:cubicBezTo>
                  <a:pt x="3480" y="16998"/>
                  <a:pt x="4159" y="16310"/>
                  <a:pt x="4720" y="15693"/>
                </a:cubicBezTo>
                <a:lnTo>
                  <a:pt x="8010" y="11938"/>
                </a:lnTo>
                <a:cubicBezTo>
                  <a:pt x="8130" y="11800"/>
                  <a:pt x="8280" y="11741"/>
                  <a:pt x="8428" y="11741"/>
                </a:cubicBezTo>
                <a:cubicBezTo>
                  <a:pt x="8815" y="11741"/>
                  <a:pt x="9190" y="12145"/>
                  <a:pt x="8974" y="12602"/>
                </a:cubicBezTo>
                <a:cubicBezTo>
                  <a:pt x="8741" y="13001"/>
                  <a:pt x="8575" y="13400"/>
                  <a:pt x="8409" y="13832"/>
                </a:cubicBezTo>
                <a:cubicBezTo>
                  <a:pt x="8110" y="14696"/>
                  <a:pt x="7911" y="15760"/>
                  <a:pt x="8675" y="16391"/>
                </a:cubicBezTo>
                <a:cubicBezTo>
                  <a:pt x="8969" y="16631"/>
                  <a:pt x="9327" y="16743"/>
                  <a:pt x="9698" y="16743"/>
                </a:cubicBezTo>
                <a:cubicBezTo>
                  <a:pt x="9789" y="16743"/>
                  <a:pt x="9880" y="16736"/>
                  <a:pt x="9971" y="16723"/>
                </a:cubicBezTo>
                <a:cubicBezTo>
                  <a:pt x="10968" y="16624"/>
                  <a:pt x="11666" y="15926"/>
                  <a:pt x="12297" y="15195"/>
                </a:cubicBezTo>
                <a:cubicBezTo>
                  <a:pt x="13029" y="14430"/>
                  <a:pt x="13826" y="13666"/>
                  <a:pt x="14657" y="12968"/>
                </a:cubicBezTo>
                <a:cubicBezTo>
                  <a:pt x="14806" y="12836"/>
                  <a:pt x="14978" y="12779"/>
                  <a:pt x="15147" y="12779"/>
                </a:cubicBezTo>
                <a:cubicBezTo>
                  <a:pt x="15619" y="12779"/>
                  <a:pt x="16067" y="13227"/>
                  <a:pt x="15920" y="13765"/>
                </a:cubicBezTo>
                <a:cubicBezTo>
                  <a:pt x="15687" y="14530"/>
                  <a:pt x="15455" y="15294"/>
                  <a:pt x="15255" y="16059"/>
                </a:cubicBezTo>
                <a:cubicBezTo>
                  <a:pt x="15189" y="16324"/>
                  <a:pt x="15122" y="16624"/>
                  <a:pt x="15156" y="16956"/>
                </a:cubicBezTo>
                <a:cubicBezTo>
                  <a:pt x="15156" y="17365"/>
                  <a:pt x="15510" y="17676"/>
                  <a:pt x="15901" y="17676"/>
                </a:cubicBezTo>
                <a:cubicBezTo>
                  <a:pt x="16018" y="17676"/>
                  <a:pt x="16138" y="17649"/>
                  <a:pt x="16252" y="17587"/>
                </a:cubicBezTo>
                <a:cubicBezTo>
                  <a:pt x="16485" y="17488"/>
                  <a:pt x="16651" y="17288"/>
                  <a:pt x="16784" y="17056"/>
                </a:cubicBezTo>
                <a:lnTo>
                  <a:pt x="20008" y="11406"/>
                </a:lnTo>
                <a:cubicBezTo>
                  <a:pt x="20440" y="10708"/>
                  <a:pt x="20839" y="9944"/>
                  <a:pt x="20739" y="9113"/>
                </a:cubicBezTo>
                <a:cubicBezTo>
                  <a:pt x="20639" y="8381"/>
                  <a:pt x="20174" y="7783"/>
                  <a:pt x="19476" y="7551"/>
                </a:cubicBezTo>
                <a:cubicBezTo>
                  <a:pt x="19293" y="7483"/>
                  <a:pt x="19101" y="7454"/>
                  <a:pt x="18903" y="7454"/>
                </a:cubicBezTo>
                <a:cubicBezTo>
                  <a:pt x="18132" y="7454"/>
                  <a:pt x="17286" y="7898"/>
                  <a:pt x="16651" y="8215"/>
                </a:cubicBezTo>
                <a:lnTo>
                  <a:pt x="16651" y="8149"/>
                </a:lnTo>
                <a:cubicBezTo>
                  <a:pt x="16578" y="8188"/>
                  <a:pt x="16505" y="8206"/>
                  <a:pt x="16435" y="8206"/>
                </a:cubicBezTo>
                <a:cubicBezTo>
                  <a:pt x="16094" y="8206"/>
                  <a:pt x="15838" y="7788"/>
                  <a:pt x="16086" y="7484"/>
                </a:cubicBezTo>
                <a:cubicBezTo>
                  <a:pt x="16851" y="6487"/>
                  <a:pt x="17781" y="5291"/>
                  <a:pt x="18346" y="4526"/>
                </a:cubicBezTo>
                <a:cubicBezTo>
                  <a:pt x="18911" y="3795"/>
                  <a:pt x="19310" y="2732"/>
                  <a:pt x="18579" y="1901"/>
                </a:cubicBezTo>
                <a:cubicBezTo>
                  <a:pt x="18413" y="1735"/>
                  <a:pt x="18246" y="1602"/>
                  <a:pt x="18047" y="1535"/>
                </a:cubicBezTo>
                <a:cubicBezTo>
                  <a:pt x="17719" y="1385"/>
                  <a:pt x="17369" y="1313"/>
                  <a:pt x="17017" y="1313"/>
                </a:cubicBezTo>
                <a:cubicBezTo>
                  <a:pt x="16513" y="1313"/>
                  <a:pt x="16005" y="1461"/>
                  <a:pt x="15554" y="1735"/>
                </a:cubicBezTo>
                <a:cubicBezTo>
                  <a:pt x="14989" y="2067"/>
                  <a:pt x="14524" y="2565"/>
                  <a:pt x="13959" y="2898"/>
                </a:cubicBezTo>
                <a:cubicBezTo>
                  <a:pt x="13882" y="2943"/>
                  <a:pt x="13801" y="2963"/>
                  <a:pt x="13722" y="2963"/>
                </a:cubicBezTo>
                <a:cubicBezTo>
                  <a:pt x="13392" y="2963"/>
                  <a:pt x="13094" y="2615"/>
                  <a:pt x="13228" y="2266"/>
                </a:cubicBezTo>
                <a:cubicBezTo>
                  <a:pt x="13361" y="2000"/>
                  <a:pt x="13394" y="1701"/>
                  <a:pt x="13394" y="1402"/>
                </a:cubicBezTo>
                <a:cubicBezTo>
                  <a:pt x="13361" y="904"/>
                  <a:pt x="13128" y="472"/>
                  <a:pt x="12730" y="206"/>
                </a:cubicBezTo>
                <a:cubicBezTo>
                  <a:pt x="12492" y="59"/>
                  <a:pt x="12254" y="0"/>
                  <a:pt x="120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9676947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3850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3"/>
          <p:cNvSpPr txBox="1">
            <a:spLocks noGrp="1"/>
          </p:cNvSpPr>
          <p:nvPr>
            <p:ph type="subTitle" idx="1"/>
          </p:nvPr>
        </p:nvSpPr>
        <p:spPr>
          <a:xfrm>
            <a:off x="866969" y="2204179"/>
            <a:ext cx="3486400" cy="8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oltwood One SC"/>
              <a:buNone/>
              <a:defRPr sz="2800">
                <a:solidFill>
                  <a:schemeClr val="dk1"/>
                </a:solidFill>
                <a:latin typeface="Holtwood One SC"/>
                <a:ea typeface="Holtwood One SC"/>
                <a:cs typeface="Holtwood One SC"/>
                <a:sym typeface="Holtwood One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subTitle" idx="2"/>
          </p:nvPr>
        </p:nvSpPr>
        <p:spPr>
          <a:xfrm>
            <a:off x="4353339" y="2204164"/>
            <a:ext cx="3484000" cy="8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oltwood One SC"/>
              <a:buNone/>
              <a:defRPr sz="2800">
                <a:solidFill>
                  <a:schemeClr val="dk1"/>
                </a:solidFill>
                <a:latin typeface="Holtwood One SC"/>
                <a:ea typeface="Holtwood One SC"/>
                <a:cs typeface="Holtwood One SC"/>
                <a:sym typeface="Holtwood One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24" name="Google Shape;224;p13"/>
          <p:cNvSpPr txBox="1">
            <a:spLocks noGrp="1"/>
          </p:cNvSpPr>
          <p:nvPr>
            <p:ph type="subTitle" idx="3"/>
          </p:nvPr>
        </p:nvSpPr>
        <p:spPr>
          <a:xfrm>
            <a:off x="866969" y="4600505"/>
            <a:ext cx="3486400" cy="8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oltwood One SC"/>
              <a:buNone/>
              <a:defRPr sz="2800">
                <a:solidFill>
                  <a:schemeClr val="dk1"/>
                </a:solidFill>
                <a:latin typeface="Holtwood One SC"/>
                <a:ea typeface="Holtwood One SC"/>
                <a:cs typeface="Holtwood One SC"/>
                <a:sym typeface="Holtwood One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25" name="Google Shape;225;p13"/>
          <p:cNvSpPr txBox="1">
            <a:spLocks noGrp="1"/>
          </p:cNvSpPr>
          <p:nvPr>
            <p:ph type="subTitle" idx="4"/>
          </p:nvPr>
        </p:nvSpPr>
        <p:spPr>
          <a:xfrm>
            <a:off x="4353337" y="4600500"/>
            <a:ext cx="3484000" cy="8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oltwood One SC"/>
              <a:buNone/>
              <a:defRPr sz="2800">
                <a:solidFill>
                  <a:schemeClr val="dk1"/>
                </a:solidFill>
                <a:latin typeface="Holtwood One SC"/>
                <a:ea typeface="Holtwood One SC"/>
                <a:cs typeface="Holtwood One SC"/>
                <a:sym typeface="Holtwood One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26" name="Google Shape;226;p13"/>
          <p:cNvSpPr txBox="1">
            <a:spLocks noGrp="1"/>
          </p:cNvSpPr>
          <p:nvPr>
            <p:ph type="subTitle" idx="5"/>
          </p:nvPr>
        </p:nvSpPr>
        <p:spPr>
          <a:xfrm>
            <a:off x="866969" y="3047784"/>
            <a:ext cx="34864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subTitle" idx="6"/>
          </p:nvPr>
        </p:nvSpPr>
        <p:spPr>
          <a:xfrm>
            <a:off x="4353341" y="3047784"/>
            <a:ext cx="3484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7"/>
          </p:nvPr>
        </p:nvSpPr>
        <p:spPr>
          <a:xfrm>
            <a:off x="869536" y="5441503"/>
            <a:ext cx="34864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subTitle" idx="8"/>
          </p:nvPr>
        </p:nvSpPr>
        <p:spPr>
          <a:xfrm>
            <a:off x="4355919" y="5441500"/>
            <a:ext cx="34840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30" name="Google Shape;230;p13"/>
          <p:cNvSpPr txBox="1">
            <a:spLocks noGrp="1"/>
          </p:cNvSpPr>
          <p:nvPr>
            <p:ph type="title" hasCustomPrompt="1"/>
          </p:nvPr>
        </p:nvSpPr>
        <p:spPr>
          <a:xfrm>
            <a:off x="866969" y="1587736"/>
            <a:ext cx="34864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13"/>
          <p:cNvSpPr txBox="1">
            <a:spLocks noGrp="1"/>
          </p:cNvSpPr>
          <p:nvPr>
            <p:ph type="title" idx="9" hasCustomPrompt="1"/>
          </p:nvPr>
        </p:nvSpPr>
        <p:spPr>
          <a:xfrm>
            <a:off x="4353339" y="1590680"/>
            <a:ext cx="34840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13" hasCustomPrompt="1"/>
          </p:nvPr>
        </p:nvSpPr>
        <p:spPr>
          <a:xfrm>
            <a:off x="866936" y="3984733"/>
            <a:ext cx="34864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>
            <a:spLocks noGrp="1"/>
          </p:cNvSpPr>
          <p:nvPr>
            <p:ph type="title" idx="14" hasCustomPrompt="1"/>
          </p:nvPr>
        </p:nvSpPr>
        <p:spPr>
          <a:xfrm>
            <a:off x="4353337" y="3984729"/>
            <a:ext cx="34840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4" name="Google Shape;234;p13"/>
          <p:cNvSpPr txBox="1">
            <a:spLocks noGrp="1"/>
          </p:cNvSpPr>
          <p:nvPr>
            <p:ph type="subTitle" idx="15"/>
          </p:nvPr>
        </p:nvSpPr>
        <p:spPr>
          <a:xfrm>
            <a:off x="7840871" y="2204169"/>
            <a:ext cx="3481600" cy="8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oltwood One SC"/>
              <a:buNone/>
              <a:defRPr sz="2800">
                <a:solidFill>
                  <a:schemeClr val="dk1"/>
                </a:solidFill>
                <a:latin typeface="Holtwood One SC"/>
                <a:ea typeface="Holtwood One SC"/>
                <a:cs typeface="Holtwood One SC"/>
                <a:sym typeface="Holtwood One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35" name="Google Shape;235;p13"/>
          <p:cNvSpPr txBox="1">
            <a:spLocks noGrp="1"/>
          </p:cNvSpPr>
          <p:nvPr>
            <p:ph type="subTitle" idx="16"/>
          </p:nvPr>
        </p:nvSpPr>
        <p:spPr>
          <a:xfrm>
            <a:off x="7840869" y="4600501"/>
            <a:ext cx="3481600" cy="8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oltwood One SC"/>
              <a:buNone/>
              <a:defRPr sz="2800">
                <a:solidFill>
                  <a:schemeClr val="dk1"/>
                </a:solidFill>
                <a:latin typeface="Holtwood One SC"/>
                <a:ea typeface="Holtwood One SC"/>
                <a:cs typeface="Holtwood One SC"/>
                <a:sym typeface="Holtwood One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Holtwood One SC"/>
              <a:buNone/>
              <a:defRPr>
                <a:latin typeface="Holtwood One SC"/>
                <a:ea typeface="Holtwood One SC"/>
                <a:cs typeface="Holtwood One SC"/>
                <a:sym typeface="Holtwood One SC"/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36" name="Google Shape;236;p13"/>
          <p:cNvSpPr txBox="1">
            <a:spLocks noGrp="1"/>
          </p:cNvSpPr>
          <p:nvPr>
            <p:ph type="subTitle" idx="17"/>
          </p:nvPr>
        </p:nvSpPr>
        <p:spPr>
          <a:xfrm>
            <a:off x="7840876" y="3047784"/>
            <a:ext cx="34816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subTitle" idx="18"/>
          </p:nvPr>
        </p:nvSpPr>
        <p:spPr>
          <a:xfrm>
            <a:off x="7843464" y="5441501"/>
            <a:ext cx="34816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title" idx="19" hasCustomPrompt="1"/>
          </p:nvPr>
        </p:nvSpPr>
        <p:spPr>
          <a:xfrm>
            <a:off x="7840871" y="1590680"/>
            <a:ext cx="34816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9" name="Google Shape;239;p13"/>
          <p:cNvSpPr txBox="1">
            <a:spLocks noGrp="1"/>
          </p:cNvSpPr>
          <p:nvPr>
            <p:ph type="title" idx="20" hasCustomPrompt="1"/>
          </p:nvPr>
        </p:nvSpPr>
        <p:spPr>
          <a:xfrm>
            <a:off x="7840901" y="3984731"/>
            <a:ext cx="34816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None/>
              <a:defRPr sz="3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0" name="Google Shape;240;p13"/>
          <p:cNvSpPr txBox="1">
            <a:spLocks noGrp="1"/>
          </p:cNvSpPr>
          <p:nvPr>
            <p:ph type="title" idx="21"/>
          </p:nvPr>
        </p:nvSpPr>
        <p:spPr>
          <a:xfrm>
            <a:off x="875600" y="491767"/>
            <a:ext cx="104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241" name="Google Shape;241;p13"/>
          <p:cNvGrpSpPr/>
          <p:nvPr/>
        </p:nvGrpSpPr>
        <p:grpSpPr>
          <a:xfrm>
            <a:off x="11350332" y="2194238"/>
            <a:ext cx="722449" cy="4681180"/>
            <a:chOff x="3506682" y="-5452133"/>
            <a:chExt cx="585833" cy="3795961"/>
          </a:xfrm>
        </p:grpSpPr>
        <p:sp>
          <p:nvSpPr>
            <p:cNvPr id="242" name="Google Shape;242;p13"/>
            <p:cNvSpPr/>
            <p:nvPr/>
          </p:nvSpPr>
          <p:spPr>
            <a:xfrm>
              <a:off x="3762294" y="-4827314"/>
              <a:ext cx="74609" cy="3171143"/>
            </a:xfrm>
            <a:custGeom>
              <a:avLst/>
              <a:gdLst/>
              <a:ahLst/>
              <a:cxnLst/>
              <a:rect l="l" t="t" r="r" b="b"/>
              <a:pathLst>
                <a:path w="777" h="33025" extrusionOk="0">
                  <a:moveTo>
                    <a:pt x="222" y="1"/>
                  </a:moveTo>
                  <a:lnTo>
                    <a:pt x="0" y="32609"/>
                  </a:lnTo>
                  <a:cubicBezTo>
                    <a:pt x="0" y="32886"/>
                    <a:pt x="194" y="33025"/>
                    <a:pt x="389" y="33025"/>
                  </a:cubicBezTo>
                  <a:cubicBezTo>
                    <a:pt x="583" y="33025"/>
                    <a:pt x="777" y="32886"/>
                    <a:pt x="777" y="32609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3780058" y="-2920979"/>
              <a:ext cx="312457" cy="554146"/>
            </a:xfrm>
            <a:custGeom>
              <a:avLst/>
              <a:gdLst/>
              <a:ahLst/>
              <a:cxnLst/>
              <a:rect l="l" t="t" r="r" b="b"/>
              <a:pathLst>
                <a:path w="3254" h="5771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775"/>
                    <a:pt x="1738" y="2515"/>
                  </a:cubicBezTo>
                  <a:cubicBezTo>
                    <a:pt x="1516" y="2774"/>
                    <a:pt x="1220" y="2922"/>
                    <a:pt x="998" y="3143"/>
                  </a:cubicBezTo>
                  <a:cubicBezTo>
                    <a:pt x="740" y="3365"/>
                    <a:pt x="555" y="3661"/>
                    <a:pt x="444" y="3957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1" y="5748"/>
                    <a:pt x="654" y="5771"/>
                    <a:pt x="755" y="5771"/>
                  </a:cubicBezTo>
                  <a:cubicBezTo>
                    <a:pt x="1213" y="5771"/>
                    <a:pt x="1828" y="5288"/>
                    <a:pt x="2071" y="4955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59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3843913" y="-2700800"/>
              <a:ext cx="163430" cy="297862"/>
            </a:xfrm>
            <a:custGeom>
              <a:avLst/>
              <a:gdLst/>
              <a:ahLst/>
              <a:cxnLst/>
              <a:rect l="l" t="t" r="r" b="b"/>
              <a:pathLst>
                <a:path w="1702" h="3102" extrusionOk="0">
                  <a:moveTo>
                    <a:pt x="1701" y="0"/>
                  </a:moveTo>
                  <a:cubicBezTo>
                    <a:pt x="1664" y="185"/>
                    <a:pt x="1590" y="407"/>
                    <a:pt x="1553" y="592"/>
                  </a:cubicBezTo>
                  <a:cubicBezTo>
                    <a:pt x="1295" y="1553"/>
                    <a:pt x="740" y="2403"/>
                    <a:pt x="1" y="3069"/>
                  </a:cubicBezTo>
                  <a:cubicBezTo>
                    <a:pt x="35" y="3091"/>
                    <a:pt x="77" y="3102"/>
                    <a:pt x="126" y="3102"/>
                  </a:cubicBezTo>
                  <a:cubicBezTo>
                    <a:pt x="397" y="3102"/>
                    <a:pt x="865" y="2779"/>
                    <a:pt x="1147" y="2403"/>
                  </a:cubicBezTo>
                  <a:cubicBezTo>
                    <a:pt x="1332" y="2181"/>
                    <a:pt x="1480" y="1886"/>
                    <a:pt x="1517" y="1590"/>
                  </a:cubicBezTo>
                  <a:cubicBezTo>
                    <a:pt x="1553" y="1442"/>
                    <a:pt x="1553" y="1294"/>
                    <a:pt x="1553" y="1146"/>
                  </a:cubicBezTo>
                  <a:cubicBezTo>
                    <a:pt x="1553" y="961"/>
                    <a:pt x="1553" y="813"/>
                    <a:pt x="1590" y="629"/>
                  </a:cubicBezTo>
                  <a:cubicBezTo>
                    <a:pt x="1627" y="444"/>
                    <a:pt x="1664" y="222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3780058" y="-3283080"/>
              <a:ext cx="312457" cy="554146"/>
            </a:xfrm>
            <a:custGeom>
              <a:avLst/>
              <a:gdLst/>
              <a:ahLst/>
              <a:cxnLst/>
              <a:rect l="l" t="t" r="r" b="b"/>
              <a:pathLst>
                <a:path w="3254" h="5771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775"/>
                    <a:pt x="1738" y="2552"/>
                  </a:cubicBezTo>
                  <a:cubicBezTo>
                    <a:pt x="1516" y="2774"/>
                    <a:pt x="1220" y="2922"/>
                    <a:pt x="998" y="3143"/>
                  </a:cubicBezTo>
                  <a:cubicBezTo>
                    <a:pt x="740" y="3365"/>
                    <a:pt x="555" y="3661"/>
                    <a:pt x="444" y="3994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1" y="5748"/>
                    <a:pt x="654" y="5771"/>
                    <a:pt x="755" y="5771"/>
                  </a:cubicBezTo>
                  <a:cubicBezTo>
                    <a:pt x="1213" y="5771"/>
                    <a:pt x="1828" y="5288"/>
                    <a:pt x="2071" y="4955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59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3843913" y="-3062901"/>
              <a:ext cx="163430" cy="297862"/>
            </a:xfrm>
            <a:custGeom>
              <a:avLst/>
              <a:gdLst/>
              <a:ahLst/>
              <a:cxnLst/>
              <a:rect l="l" t="t" r="r" b="b"/>
              <a:pathLst>
                <a:path w="1702" h="3102" extrusionOk="0">
                  <a:moveTo>
                    <a:pt x="1701" y="0"/>
                  </a:moveTo>
                  <a:cubicBezTo>
                    <a:pt x="1664" y="222"/>
                    <a:pt x="1590" y="407"/>
                    <a:pt x="1553" y="592"/>
                  </a:cubicBezTo>
                  <a:cubicBezTo>
                    <a:pt x="1295" y="1553"/>
                    <a:pt x="740" y="2403"/>
                    <a:pt x="1" y="3069"/>
                  </a:cubicBezTo>
                  <a:cubicBezTo>
                    <a:pt x="35" y="3091"/>
                    <a:pt x="77" y="3102"/>
                    <a:pt x="126" y="3102"/>
                  </a:cubicBezTo>
                  <a:cubicBezTo>
                    <a:pt x="397" y="3102"/>
                    <a:pt x="865" y="2779"/>
                    <a:pt x="1147" y="2403"/>
                  </a:cubicBezTo>
                  <a:cubicBezTo>
                    <a:pt x="1332" y="2181"/>
                    <a:pt x="1480" y="1886"/>
                    <a:pt x="1517" y="1590"/>
                  </a:cubicBezTo>
                  <a:cubicBezTo>
                    <a:pt x="1553" y="1442"/>
                    <a:pt x="1553" y="1294"/>
                    <a:pt x="1553" y="1146"/>
                  </a:cubicBezTo>
                  <a:cubicBezTo>
                    <a:pt x="1553" y="961"/>
                    <a:pt x="1553" y="813"/>
                    <a:pt x="1590" y="629"/>
                  </a:cubicBezTo>
                  <a:cubicBezTo>
                    <a:pt x="1627" y="444"/>
                    <a:pt x="1664" y="222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3780058" y="-3645181"/>
              <a:ext cx="312457" cy="554146"/>
            </a:xfrm>
            <a:custGeom>
              <a:avLst/>
              <a:gdLst/>
              <a:ahLst/>
              <a:cxnLst/>
              <a:rect l="l" t="t" r="r" b="b"/>
              <a:pathLst>
                <a:path w="3254" h="5771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775"/>
                    <a:pt x="1738" y="2552"/>
                  </a:cubicBezTo>
                  <a:cubicBezTo>
                    <a:pt x="1516" y="2774"/>
                    <a:pt x="1220" y="2922"/>
                    <a:pt x="998" y="3143"/>
                  </a:cubicBezTo>
                  <a:cubicBezTo>
                    <a:pt x="740" y="3365"/>
                    <a:pt x="555" y="3661"/>
                    <a:pt x="444" y="3994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1" y="5748"/>
                    <a:pt x="654" y="5771"/>
                    <a:pt x="755" y="5771"/>
                  </a:cubicBezTo>
                  <a:cubicBezTo>
                    <a:pt x="1213" y="5771"/>
                    <a:pt x="1828" y="5288"/>
                    <a:pt x="2071" y="4955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58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3"/>
            <p:cNvSpPr/>
            <p:nvPr/>
          </p:nvSpPr>
          <p:spPr>
            <a:xfrm>
              <a:off x="3843913" y="-3425002"/>
              <a:ext cx="163430" cy="297862"/>
            </a:xfrm>
            <a:custGeom>
              <a:avLst/>
              <a:gdLst/>
              <a:ahLst/>
              <a:cxnLst/>
              <a:rect l="l" t="t" r="r" b="b"/>
              <a:pathLst>
                <a:path w="1702" h="3102" extrusionOk="0">
                  <a:moveTo>
                    <a:pt x="1701" y="0"/>
                  </a:moveTo>
                  <a:lnTo>
                    <a:pt x="1701" y="0"/>
                  </a:lnTo>
                  <a:cubicBezTo>
                    <a:pt x="1664" y="222"/>
                    <a:pt x="1590" y="407"/>
                    <a:pt x="1553" y="592"/>
                  </a:cubicBezTo>
                  <a:cubicBezTo>
                    <a:pt x="1295" y="1553"/>
                    <a:pt x="740" y="2403"/>
                    <a:pt x="1" y="3069"/>
                  </a:cubicBezTo>
                  <a:cubicBezTo>
                    <a:pt x="35" y="3091"/>
                    <a:pt x="78" y="3102"/>
                    <a:pt x="127" y="3102"/>
                  </a:cubicBezTo>
                  <a:cubicBezTo>
                    <a:pt x="398" y="3102"/>
                    <a:pt x="865" y="2784"/>
                    <a:pt x="1147" y="2440"/>
                  </a:cubicBezTo>
                  <a:cubicBezTo>
                    <a:pt x="1332" y="2181"/>
                    <a:pt x="1480" y="1922"/>
                    <a:pt x="1517" y="1590"/>
                  </a:cubicBezTo>
                  <a:cubicBezTo>
                    <a:pt x="1553" y="1442"/>
                    <a:pt x="1553" y="1294"/>
                    <a:pt x="1553" y="1146"/>
                  </a:cubicBezTo>
                  <a:cubicBezTo>
                    <a:pt x="1553" y="961"/>
                    <a:pt x="1553" y="813"/>
                    <a:pt x="1590" y="629"/>
                  </a:cubicBezTo>
                  <a:cubicBezTo>
                    <a:pt x="1627" y="444"/>
                    <a:pt x="1664" y="222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3780058" y="-4007282"/>
              <a:ext cx="312457" cy="554146"/>
            </a:xfrm>
            <a:custGeom>
              <a:avLst/>
              <a:gdLst/>
              <a:ahLst/>
              <a:cxnLst/>
              <a:rect l="l" t="t" r="r" b="b"/>
              <a:pathLst>
                <a:path w="3254" h="5771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775"/>
                    <a:pt x="1738" y="2552"/>
                  </a:cubicBezTo>
                  <a:cubicBezTo>
                    <a:pt x="1516" y="2774"/>
                    <a:pt x="1220" y="2922"/>
                    <a:pt x="998" y="3143"/>
                  </a:cubicBezTo>
                  <a:cubicBezTo>
                    <a:pt x="740" y="3365"/>
                    <a:pt x="555" y="3661"/>
                    <a:pt x="444" y="3994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1" y="5748"/>
                    <a:pt x="654" y="5771"/>
                    <a:pt x="755" y="5771"/>
                  </a:cubicBezTo>
                  <a:cubicBezTo>
                    <a:pt x="1213" y="5771"/>
                    <a:pt x="1828" y="5288"/>
                    <a:pt x="2071" y="4955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58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3843913" y="-3787102"/>
              <a:ext cx="163430" cy="297862"/>
            </a:xfrm>
            <a:custGeom>
              <a:avLst/>
              <a:gdLst/>
              <a:ahLst/>
              <a:cxnLst/>
              <a:rect l="l" t="t" r="r" b="b"/>
              <a:pathLst>
                <a:path w="1702" h="3102" extrusionOk="0">
                  <a:moveTo>
                    <a:pt x="1701" y="0"/>
                  </a:moveTo>
                  <a:cubicBezTo>
                    <a:pt x="1664" y="222"/>
                    <a:pt x="1590" y="407"/>
                    <a:pt x="1553" y="592"/>
                  </a:cubicBezTo>
                  <a:cubicBezTo>
                    <a:pt x="1295" y="1553"/>
                    <a:pt x="740" y="2403"/>
                    <a:pt x="1" y="3069"/>
                  </a:cubicBezTo>
                  <a:cubicBezTo>
                    <a:pt x="35" y="3091"/>
                    <a:pt x="78" y="3102"/>
                    <a:pt x="127" y="3102"/>
                  </a:cubicBezTo>
                  <a:cubicBezTo>
                    <a:pt x="398" y="3102"/>
                    <a:pt x="865" y="2784"/>
                    <a:pt x="1147" y="2440"/>
                  </a:cubicBezTo>
                  <a:cubicBezTo>
                    <a:pt x="1332" y="2181"/>
                    <a:pt x="1480" y="1922"/>
                    <a:pt x="1517" y="1590"/>
                  </a:cubicBezTo>
                  <a:cubicBezTo>
                    <a:pt x="1553" y="1442"/>
                    <a:pt x="1553" y="1294"/>
                    <a:pt x="1553" y="1146"/>
                  </a:cubicBezTo>
                  <a:cubicBezTo>
                    <a:pt x="1553" y="961"/>
                    <a:pt x="1553" y="813"/>
                    <a:pt x="1590" y="629"/>
                  </a:cubicBezTo>
                  <a:cubicBezTo>
                    <a:pt x="1627" y="444"/>
                    <a:pt x="1664" y="222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3780058" y="-4369383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812"/>
                    <a:pt x="1738" y="2552"/>
                  </a:cubicBezTo>
                  <a:cubicBezTo>
                    <a:pt x="1516" y="2774"/>
                    <a:pt x="1220" y="2921"/>
                    <a:pt x="998" y="3143"/>
                  </a:cubicBezTo>
                  <a:cubicBezTo>
                    <a:pt x="740" y="3365"/>
                    <a:pt x="555" y="3661"/>
                    <a:pt x="444" y="3994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5" y="5757"/>
                    <a:pt x="663" y="5784"/>
                    <a:pt x="770" y="5784"/>
                  </a:cubicBezTo>
                  <a:cubicBezTo>
                    <a:pt x="1226" y="5784"/>
                    <a:pt x="1831" y="5285"/>
                    <a:pt x="2071" y="4955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58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3843913" y="-4149299"/>
              <a:ext cx="163430" cy="297958"/>
            </a:xfrm>
            <a:custGeom>
              <a:avLst/>
              <a:gdLst/>
              <a:ahLst/>
              <a:cxnLst/>
              <a:rect l="l" t="t" r="r" b="b"/>
              <a:pathLst>
                <a:path w="1702" h="3103" extrusionOk="0">
                  <a:moveTo>
                    <a:pt x="1701" y="1"/>
                  </a:moveTo>
                  <a:cubicBezTo>
                    <a:pt x="1664" y="186"/>
                    <a:pt x="1590" y="371"/>
                    <a:pt x="1553" y="593"/>
                  </a:cubicBezTo>
                  <a:cubicBezTo>
                    <a:pt x="1295" y="1554"/>
                    <a:pt x="740" y="2404"/>
                    <a:pt x="1" y="3070"/>
                  </a:cubicBezTo>
                  <a:cubicBezTo>
                    <a:pt x="35" y="3092"/>
                    <a:pt x="77" y="3103"/>
                    <a:pt x="126" y="3103"/>
                  </a:cubicBezTo>
                  <a:cubicBezTo>
                    <a:pt x="397" y="3103"/>
                    <a:pt x="865" y="2780"/>
                    <a:pt x="1147" y="2404"/>
                  </a:cubicBezTo>
                  <a:cubicBezTo>
                    <a:pt x="1332" y="2182"/>
                    <a:pt x="1480" y="1886"/>
                    <a:pt x="1517" y="1591"/>
                  </a:cubicBezTo>
                  <a:cubicBezTo>
                    <a:pt x="1553" y="1443"/>
                    <a:pt x="1553" y="1295"/>
                    <a:pt x="1553" y="1147"/>
                  </a:cubicBezTo>
                  <a:cubicBezTo>
                    <a:pt x="1553" y="962"/>
                    <a:pt x="1553" y="814"/>
                    <a:pt x="1590" y="629"/>
                  </a:cubicBezTo>
                  <a:cubicBezTo>
                    <a:pt x="1627" y="445"/>
                    <a:pt x="1664" y="223"/>
                    <a:pt x="1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3780058" y="-4731484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812"/>
                    <a:pt x="1738" y="2552"/>
                  </a:cubicBezTo>
                  <a:cubicBezTo>
                    <a:pt x="1516" y="2774"/>
                    <a:pt x="1220" y="2921"/>
                    <a:pt x="998" y="3143"/>
                  </a:cubicBezTo>
                  <a:cubicBezTo>
                    <a:pt x="740" y="3365"/>
                    <a:pt x="555" y="3661"/>
                    <a:pt x="444" y="3994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5" y="5758"/>
                    <a:pt x="664" y="5785"/>
                    <a:pt x="771" y="5785"/>
                  </a:cubicBezTo>
                  <a:cubicBezTo>
                    <a:pt x="1228" y="5785"/>
                    <a:pt x="1831" y="5291"/>
                    <a:pt x="2071" y="4992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95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13"/>
            <p:cNvSpPr/>
            <p:nvPr/>
          </p:nvSpPr>
          <p:spPr>
            <a:xfrm>
              <a:off x="3843913" y="-4507751"/>
              <a:ext cx="163430" cy="294309"/>
            </a:xfrm>
            <a:custGeom>
              <a:avLst/>
              <a:gdLst/>
              <a:ahLst/>
              <a:cxnLst/>
              <a:rect l="l" t="t" r="r" b="b"/>
              <a:pathLst>
                <a:path w="1702" h="3065" extrusionOk="0">
                  <a:moveTo>
                    <a:pt x="1701" y="0"/>
                  </a:moveTo>
                  <a:lnTo>
                    <a:pt x="1701" y="0"/>
                  </a:lnTo>
                  <a:cubicBezTo>
                    <a:pt x="1664" y="185"/>
                    <a:pt x="1590" y="370"/>
                    <a:pt x="1553" y="555"/>
                  </a:cubicBezTo>
                  <a:cubicBezTo>
                    <a:pt x="1295" y="1516"/>
                    <a:pt x="740" y="2403"/>
                    <a:pt x="1" y="3032"/>
                  </a:cubicBezTo>
                  <a:cubicBezTo>
                    <a:pt x="35" y="3054"/>
                    <a:pt x="78" y="3065"/>
                    <a:pt x="127" y="3065"/>
                  </a:cubicBezTo>
                  <a:cubicBezTo>
                    <a:pt x="398" y="3065"/>
                    <a:pt x="865" y="2747"/>
                    <a:pt x="1147" y="2403"/>
                  </a:cubicBezTo>
                  <a:cubicBezTo>
                    <a:pt x="1332" y="2144"/>
                    <a:pt x="1480" y="1885"/>
                    <a:pt x="1517" y="1590"/>
                  </a:cubicBezTo>
                  <a:cubicBezTo>
                    <a:pt x="1553" y="1405"/>
                    <a:pt x="1553" y="1257"/>
                    <a:pt x="1553" y="1109"/>
                  </a:cubicBezTo>
                  <a:cubicBezTo>
                    <a:pt x="1553" y="961"/>
                    <a:pt x="1553" y="776"/>
                    <a:pt x="1590" y="591"/>
                  </a:cubicBezTo>
                  <a:cubicBezTo>
                    <a:pt x="1627" y="407"/>
                    <a:pt x="1664" y="185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3780058" y="-5093585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3254" y="1"/>
                  </a:moveTo>
                  <a:cubicBezTo>
                    <a:pt x="2884" y="962"/>
                    <a:pt x="2366" y="1812"/>
                    <a:pt x="1738" y="2552"/>
                  </a:cubicBezTo>
                  <a:cubicBezTo>
                    <a:pt x="1516" y="2774"/>
                    <a:pt x="1220" y="2921"/>
                    <a:pt x="998" y="3143"/>
                  </a:cubicBezTo>
                  <a:cubicBezTo>
                    <a:pt x="740" y="3402"/>
                    <a:pt x="555" y="3661"/>
                    <a:pt x="444" y="3994"/>
                  </a:cubicBezTo>
                  <a:cubicBezTo>
                    <a:pt x="259" y="4400"/>
                    <a:pt x="0" y="5399"/>
                    <a:pt x="481" y="5694"/>
                  </a:cubicBezTo>
                  <a:cubicBezTo>
                    <a:pt x="565" y="5758"/>
                    <a:pt x="664" y="5785"/>
                    <a:pt x="771" y="5785"/>
                  </a:cubicBezTo>
                  <a:cubicBezTo>
                    <a:pt x="1228" y="5785"/>
                    <a:pt x="1831" y="5291"/>
                    <a:pt x="2071" y="4992"/>
                  </a:cubicBezTo>
                  <a:cubicBezTo>
                    <a:pt x="2292" y="4696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95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3843913" y="-4869852"/>
              <a:ext cx="163430" cy="300166"/>
            </a:xfrm>
            <a:custGeom>
              <a:avLst/>
              <a:gdLst/>
              <a:ahLst/>
              <a:cxnLst/>
              <a:rect l="l" t="t" r="r" b="b"/>
              <a:pathLst>
                <a:path w="1702" h="3126" extrusionOk="0">
                  <a:moveTo>
                    <a:pt x="1701" y="0"/>
                  </a:moveTo>
                  <a:lnTo>
                    <a:pt x="1701" y="0"/>
                  </a:lnTo>
                  <a:cubicBezTo>
                    <a:pt x="1664" y="185"/>
                    <a:pt x="1590" y="370"/>
                    <a:pt x="1553" y="554"/>
                  </a:cubicBezTo>
                  <a:cubicBezTo>
                    <a:pt x="1295" y="1553"/>
                    <a:pt x="740" y="2403"/>
                    <a:pt x="1" y="3105"/>
                  </a:cubicBezTo>
                  <a:cubicBezTo>
                    <a:pt x="28" y="3119"/>
                    <a:pt x="60" y="3125"/>
                    <a:pt x="98" y="3125"/>
                  </a:cubicBezTo>
                  <a:cubicBezTo>
                    <a:pt x="363" y="3125"/>
                    <a:pt x="855" y="2797"/>
                    <a:pt x="1147" y="2440"/>
                  </a:cubicBezTo>
                  <a:cubicBezTo>
                    <a:pt x="1332" y="2181"/>
                    <a:pt x="1480" y="1885"/>
                    <a:pt x="1517" y="1590"/>
                  </a:cubicBezTo>
                  <a:cubicBezTo>
                    <a:pt x="1553" y="1442"/>
                    <a:pt x="1553" y="1257"/>
                    <a:pt x="1553" y="1109"/>
                  </a:cubicBezTo>
                  <a:cubicBezTo>
                    <a:pt x="1553" y="961"/>
                    <a:pt x="1553" y="776"/>
                    <a:pt x="1590" y="591"/>
                  </a:cubicBezTo>
                  <a:cubicBezTo>
                    <a:pt x="1627" y="407"/>
                    <a:pt x="1664" y="185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3506682" y="-2920979"/>
              <a:ext cx="312457" cy="553666"/>
            </a:xfrm>
            <a:custGeom>
              <a:avLst/>
              <a:gdLst/>
              <a:ahLst/>
              <a:cxnLst/>
              <a:rect l="l" t="t" r="r" b="b"/>
              <a:pathLst>
                <a:path w="3254" h="5766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62"/>
                    <a:pt x="518" y="1923"/>
                    <a:pt x="629" y="2959"/>
                  </a:cubicBezTo>
                  <a:cubicBezTo>
                    <a:pt x="666" y="3291"/>
                    <a:pt x="629" y="3624"/>
                    <a:pt x="703" y="3920"/>
                  </a:cubicBezTo>
                  <a:cubicBezTo>
                    <a:pt x="777" y="4289"/>
                    <a:pt x="925" y="4659"/>
                    <a:pt x="1184" y="4955"/>
                  </a:cubicBezTo>
                  <a:cubicBezTo>
                    <a:pt x="1419" y="5278"/>
                    <a:pt x="2005" y="5765"/>
                    <a:pt x="2458" y="5765"/>
                  </a:cubicBezTo>
                  <a:cubicBezTo>
                    <a:pt x="2575" y="5765"/>
                    <a:pt x="2682" y="5733"/>
                    <a:pt x="2773" y="5657"/>
                  </a:cubicBezTo>
                  <a:cubicBezTo>
                    <a:pt x="3254" y="5325"/>
                    <a:pt x="2995" y="4400"/>
                    <a:pt x="2810" y="3957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2"/>
                    <a:pt x="1738" y="2774"/>
                    <a:pt x="1516" y="2515"/>
                  </a:cubicBezTo>
                  <a:cubicBezTo>
                    <a:pt x="851" y="1775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3591854" y="-2700800"/>
              <a:ext cx="163430" cy="300166"/>
            </a:xfrm>
            <a:custGeom>
              <a:avLst/>
              <a:gdLst/>
              <a:ahLst/>
              <a:cxnLst/>
              <a:rect l="l" t="t" r="r" b="b"/>
              <a:pathLst>
                <a:path w="1702" h="3126" extrusionOk="0">
                  <a:moveTo>
                    <a:pt x="1" y="0"/>
                  </a:moveTo>
                  <a:cubicBezTo>
                    <a:pt x="38" y="222"/>
                    <a:pt x="38" y="444"/>
                    <a:pt x="75" y="629"/>
                  </a:cubicBezTo>
                  <a:cubicBezTo>
                    <a:pt x="112" y="813"/>
                    <a:pt x="112" y="961"/>
                    <a:pt x="112" y="1146"/>
                  </a:cubicBezTo>
                  <a:cubicBezTo>
                    <a:pt x="112" y="1294"/>
                    <a:pt x="149" y="1442"/>
                    <a:pt x="186" y="1590"/>
                  </a:cubicBezTo>
                  <a:cubicBezTo>
                    <a:pt x="223" y="1886"/>
                    <a:pt x="370" y="2181"/>
                    <a:pt x="555" y="2440"/>
                  </a:cubicBezTo>
                  <a:cubicBezTo>
                    <a:pt x="847" y="2797"/>
                    <a:pt x="1339" y="3126"/>
                    <a:pt x="1605" y="3126"/>
                  </a:cubicBezTo>
                  <a:cubicBezTo>
                    <a:pt x="1642" y="3126"/>
                    <a:pt x="1674" y="3119"/>
                    <a:pt x="1701" y="3106"/>
                  </a:cubicBezTo>
                  <a:cubicBezTo>
                    <a:pt x="925" y="2403"/>
                    <a:pt x="407" y="1553"/>
                    <a:pt x="149" y="592"/>
                  </a:cubicBezTo>
                  <a:cubicBezTo>
                    <a:pt x="75" y="407"/>
                    <a:pt x="38" y="18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3506682" y="-3283080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9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5"/>
                    <a:pt x="2484" y="5785"/>
                  </a:cubicBezTo>
                  <a:cubicBezTo>
                    <a:pt x="2591" y="5785"/>
                    <a:pt x="2689" y="5757"/>
                    <a:pt x="2773" y="5694"/>
                  </a:cubicBezTo>
                  <a:cubicBezTo>
                    <a:pt x="3254" y="5325"/>
                    <a:pt x="2995" y="4400"/>
                    <a:pt x="2810" y="3994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2"/>
                    <a:pt x="1738" y="2774"/>
                    <a:pt x="1516" y="2552"/>
                  </a:cubicBezTo>
                  <a:cubicBezTo>
                    <a:pt x="851" y="1775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3591854" y="-3062901"/>
              <a:ext cx="163430" cy="300166"/>
            </a:xfrm>
            <a:custGeom>
              <a:avLst/>
              <a:gdLst/>
              <a:ahLst/>
              <a:cxnLst/>
              <a:rect l="l" t="t" r="r" b="b"/>
              <a:pathLst>
                <a:path w="1702" h="3126" extrusionOk="0">
                  <a:moveTo>
                    <a:pt x="1" y="0"/>
                  </a:moveTo>
                  <a:lnTo>
                    <a:pt x="1" y="0"/>
                  </a:lnTo>
                  <a:cubicBezTo>
                    <a:pt x="38" y="222"/>
                    <a:pt x="38" y="444"/>
                    <a:pt x="75" y="629"/>
                  </a:cubicBezTo>
                  <a:cubicBezTo>
                    <a:pt x="112" y="813"/>
                    <a:pt x="112" y="961"/>
                    <a:pt x="112" y="1146"/>
                  </a:cubicBezTo>
                  <a:cubicBezTo>
                    <a:pt x="112" y="1294"/>
                    <a:pt x="149" y="1442"/>
                    <a:pt x="186" y="1590"/>
                  </a:cubicBezTo>
                  <a:cubicBezTo>
                    <a:pt x="223" y="1923"/>
                    <a:pt x="370" y="2181"/>
                    <a:pt x="555" y="2440"/>
                  </a:cubicBezTo>
                  <a:cubicBezTo>
                    <a:pt x="847" y="2797"/>
                    <a:pt x="1339" y="3126"/>
                    <a:pt x="1605" y="3126"/>
                  </a:cubicBezTo>
                  <a:cubicBezTo>
                    <a:pt x="1642" y="3126"/>
                    <a:pt x="1674" y="3119"/>
                    <a:pt x="1701" y="3106"/>
                  </a:cubicBezTo>
                  <a:cubicBezTo>
                    <a:pt x="925" y="2403"/>
                    <a:pt x="407" y="1553"/>
                    <a:pt x="149" y="592"/>
                  </a:cubicBezTo>
                  <a:cubicBezTo>
                    <a:pt x="75" y="407"/>
                    <a:pt x="38" y="2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3506682" y="-3645181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8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4"/>
                    <a:pt x="2484" y="5784"/>
                  </a:cubicBezTo>
                  <a:cubicBezTo>
                    <a:pt x="2591" y="5784"/>
                    <a:pt x="2689" y="5757"/>
                    <a:pt x="2773" y="5694"/>
                  </a:cubicBezTo>
                  <a:cubicBezTo>
                    <a:pt x="3254" y="5325"/>
                    <a:pt x="2995" y="4400"/>
                    <a:pt x="2810" y="3994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2"/>
                    <a:pt x="1738" y="2774"/>
                    <a:pt x="1516" y="2552"/>
                  </a:cubicBezTo>
                  <a:cubicBezTo>
                    <a:pt x="851" y="1775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3591854" y="-3425002"/>
              <a:ext cx="163430" cy="300166"/>
            </a:xfrm>
            <a:custGeom>
              <a:avLst/>
              <a:gdLst/>
              <a:ahLst/>
              <a:cxnLst/>
              <a:rect l="l" t="t" r="r" b="b"/>
              <a:pathLst>
                <a:path w="1702" h="3126" extrusionOk="0">
                  <a:moveTo>
                    <a:pt x="1" y="0"/>
                  </a:moveTo>
                  <a:lnTo>
                    <a:pt x="1" y="0"/>
                  </a:lnTo>
                  <a:cubicBezTo>
                    <a:pt x="38" y="222"/>
                    <a:pt x="38" y="444"/>
                    <a:pt x="75" y="629"/>
                  </a:cubicBezTo>
                  <a:cubicBezTo>
                    <a:pt x="112" y="813"/>
                    <a:pt x="112" y="961"/>
                    <a:pt x="112" y="1146"/>
                  </a:cubicBezTo>
                  <a:cubicBezTo>
                    <a:pt x="112" y="1294"/>
                    <a:pt x="149" y="1442"/>
                    <a:pt x="186" y="1590"/>
                  </a:cubicBezTo>
                  <a:cubicBezTo>
                    <a:pt x="223" y="1922"/>
                    <a:pt x="370" y="2181"/>
                    <a:pt x="555" y="2440"/>
                  </a:cubicBezTo>
                  <a:cubicBezTo>
                    <a:pt x="847" y="2797"/>
                    <a:pt x="1339" y="3125"/>
                    <a:pt x="1605" y="3125"/>
                  </a:cubicBezTo>
                  <a:cubicBezTo>
                    <a:pt x="1642" y="3125"/>
                    <a:pt x="1674" y="3119"/>
                    <a:pt x="1701" y="3106"/>
                  </a:cubicBezTo>
                  <a:cubicBezTo>
                    <a:pt x="925" y="2440"/>
                    <a:pt x="407" y="1553"/>
                    <a:pt x="149" y="592"/>
                  </a:cubicBezTo>
                  <a:cubicBezTo>
                    <a:pt x="75" y="407"/>
                    <a:pt x="38" y="2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13"/>
            <p:cNvSpPr/>
            <p:nvPr/>
          </p:nvSpPr>
          <p:spPr>
            <a:xfrm>
              <a:off x="3506682" y="-4007282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8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4"/>
                    <a:pt x="2484" y="5784"/>
                  </a:cubicBezTo>
                  <a:cubicBezTo>
                    <a:pt x="2591" y="5784"/>
                    <a:pt x="2689" y="5757"/>
                    <a:pt x="2773" y="5694"/>
                  </a:cubicBezTo>
                  <a:cubicBezTo>
                    <a:pt x="3254" y="5325"/>
                    <a:pt x="2995" y="4400"/>
                    <a:pt x="2810" y="3994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2"/>
                    <a:pt x="1738" y="2774"/>
                    <a:pt x="1516" y="2552"/>
                  </a:cubicBezTo>
                  <a:cubicBezTo>
                    <a:pt x="851" y="1775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3591854" y="-3787102"/>
              <a:ext cx="163430" cy="301415"/>
            </a:xfrm>
            <a:custGeom>
              <a:avLst/>
              <a:gdLst/>
              <a:ahLst/>
              <a:cxnLst/>
              <a:rect l="l" t="t" r="r" b="b"/>
              <a:pathLst>
                <a:path w="1702" h="3139" extrusionOk="0">
                  <a:moveTo>
                    <a:pt x="1" y="0"/>
                  </a:moveTo>
                  <a:lnTo>
                    <a:pt x="1" y="0"/>
                  </a:lnTo>
                  <a:cubicBezTo>
                    <a:pt x="38" y="222"/>
                    <a:pt x="38" y="444"/>
                    <a:pt x="75" y="629"/>
                  </a:cubicBezTo>
                  <a:cubicBezTo>
                    <a:pt x="112" y="813"/>
                    <a:pt x="112" y="961"/>
                    <a:pt x="112" y="1146"/>
                  </a:cubicBezTo>
                  <a:cubicBezTo>
                    <a:pt x="112" y="1294"/>
                    <a:pt x="149" y="1442"/>
                    <a:pt x="186" y="1590"/>
                  </a:cubicBezTo>
                  <a:cubicBezTo>
                    <a:pt x="223" y="1922"/>
                    <a:pt x="370" y="2181"/>
                    <a:pt x="555" y="2440"/>
                  </a:cubicBezTo>
                  <a:cubicBezTo>
                    <a:pt x="837" y="2816"/>
                    <a:pt x="1305" y="3139"/>
                    <a:pt x="1576" y="3139"/>
                  </a:cubicBezTo>
                  <a:cubicBezTo>
                    <a:pt x="1625" y="3139"/>
                    <a:pt x="1668" y="3128"/>
                    <a:pt x="1701" y="3106"/>
                  </a:cubicBezTo>
                  <a:cubicBezTo>
                    <a:pt x="925" y="2440"/>
                    <a:pt x="407" y="1553"/>
                    <a:pt x="149" y="592"/>
                  </a:cubicBezTo>
                  <a:cubicBezTo>
                    <a:pt x="75" y="407"/>
                    <a:pt x="38" y="2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" name="Google Shape;265;p13"/>
            <p:cNvSpPr/>
            <p:nvPr/>
          </p:nvSpPr>
          <p:spPr>
            <a:xfrm>
              <a:off x="3506682" y="-4369383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8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4"/>
                    <a:pt x="2484" y="5784"/>
                  </a:cubicBezTo>
                  <a:cubicBezTo>
                    <a:pt x="2591" y="5784"/>
                    <a:pt x="2689" y="5757"/>
                    <a:pt x="2773" y="5694"/>
                  </a:cubicBezTo>
                  <a:cubicBezTo>
                    <a:pt x="3254" y="5325"/>
                    <a:pt x="2995" y="4400"/>
                    <a:pt x="2810" y="3994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1"/>
                    <a:pt x="1738" y="2774"/>
                    <a:pt x="1516" y="2552"/>
                  </a:cubicBezTo>
                  <a:cubicBezTo>
                    <a:pt x="851" y="1812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3591854" y="-4149299"/>
              <a:ext cx="163430" cy="301511"/>
            </a:xfrm>
            <a:custGeom>
              <a:avLst/>
              <a:gdLst/>
              <a:ahLst/>
              <a:cxnLst/>
              <a:rect l="l" t="t" r="r" b="b"/>
              <a:pathLst>
                <a:path w="1702" h="3140" extrusionOk="0">
                  <a:moveTo>
                    <a:pt x="1" y="1"/>
                  </a:moveTo>
                  <a:cubicBezTo>
                    <a:pt x="38" y="223"/>
                    <a:pt x="38" y="445"/>
                    <a:pt x="75" y="629"/>
                  </a:cubicBezTo>
                  <a:cubicBezTo>
                    <a:pt x="112" y="814"/>
                    <a:pt x="112" y="962"/>
                    <a:pt x="112" y="1147"/>
                  </a:cubicBezTo>
                  <a:cubicBezTo>
                    <a:pt x="112" y="1295"/>
                    <a:pt x="149" y="1443"/>
                    <a:pt x="186" y="1591"/>
                  </a:cubicBezTo>
                  <a:cubicBezTo>
                    <a:pt x="223" y="1886"/>
                    <a:pt x="370" y="2182"/>
                    <a:pt x="555" y="2441"/>
                  </a:cubicBezTo>
                  <a:cubicBezTo>
                    <a:pt x="837" y="2817"/>
                    <a:pt x="1305" y="3140"/>
                    <a:pt x="1576" y="3140"/>
                  </a:cubicBezTo>
                  <a:cubicBezTo>
                    <a:pt x="1625" y="3140"/>
                    <a:pt x="1668" y="3129"/>
                    <a:pt x="1701" y="3107"/>
                  </a:cubicBezTo>
                  <a:cubicBezTo>
                    <a:pt x="925" y="2441"/>
                    <a:pt x="407" y="1554"/>
                    <a:pt x="149" y="593"/>
                  </a:cubicBezTo>
                  <a:cubicBezTo>
                    <a:pt x="75" y="371"/>
                    <a:pt x="38" y="18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3506682" y="-4731484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8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4"/>
                    <a:pt x="2484" y="5784"/>
                  </a:cubicBezTo>
                  <a:cubicBezTo>
                    <a:pt x="2591" y="5784"/>
                    <a:pt x="2689" y="5757"/>
                    <a:pt x="2773" y="5694"/>
                  </a:cubicBezTo>
                  <a:cubicBezTo>
                    <a:pt x="3254" y="5325"/>
                    <a:pt x="2995" y="4437"/>
                    <a:pt x="2810" y="3994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1"/>
                    <a:pt x="1738" y="2774"/>
                    <a:pt x="1516" y="2552"/>
                  </a:cubicBezTo>
                  <a:cubicBezTo>
                    <a:pt x="851" y="1812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3591854" y="-4507751"/>
              <a:ext cx="163430" cy="297862"/>
            </a:xfrm>
            <a:custGeom>
              <a:avLst/>
              <a:gdLst/>
              <a:ahLst/>
              <a:cxnLst/>
              <a:rect l="l" t="t" r="r" b="b"/>
              <a:pathLst>
                <a:path w="1702" h="3102" extrusionOk="0">
                  <a:moveTo>
                    <a:pt x="1" y="0"/>
                  </a:moveTo>
                  <a:cubicBezTo>
                    <a:pt x="38" y="185"/>
                    <a:pt x="38" y="407"/>
                    <a:pt x="75" y="591"/>
                  </a:cubicBezTo>
                  <a:cubicBezTo>
                    <a:pt x="112" y="776"/>
                    <a:pt x="112" y="961"/>
                    <a:pt x="112" y="1109"/>
                  </a:cubicBezTo>
                  <a:cubicBezTo>
                    <a:pt x="112" y="1257"/>
                    <a:pt x="149" y="1405"/>
                    <a:pt x="186" y="1590"/>
                  </a:cubicBezTo>
                  <a:cubicBezTo>
                    <a:pt x="223" y="1885"/>
                    <a:pt x="370" y="2181"/>
                    <a:pt x="555" y="2403"/>
                  </a:cubicBezTo>
                  <a:cubicBezTo>
                    <a:pt x="837" y="2779"/>
                    <a:pt x="1305" y="3102"/>
                    <a:pt x="1576" y="3102"/>
                  </a:cubicBezTo>
                  <a:cubicBezTo>
                    <a:pt x="1625" y="3102"/>
                    <a:pt x="1668" y="3091"/>
                    <a:pt x="1701" y="3069"/>
                  </a:cubicBezTo>
                  <a:cubicBezTo>
                    <a:pt x="925" y="2403"/>
                    <a:pt x="407" y="1516"/>
                    <a:pt x="149" y="555"/>
                  </a:cubicBezTo>
                  <a:cubicBezTo>
                    <a:pt x="75" y="370"/>
                    <a:pt x="38" y="18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3506682" y="-5093585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8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4"/>
                    <a:pt x="2484" y="5784"/>
                  </a:cubicBezTo>
                  <a:cubicBezTo>
                    <a:pt x="2591" y="5784"/>
                    <a:pt x="2689" y="5757"/>
                    <a:pt x="2773" y="5694"/>
                  </a:cubicBezTo>
                  <a:cubicBezTo>
                    <a:pt x="3254" y="5325"/>
                    <a:pt x="2995" y="4400"/>
                    <a:pt x="2810" y="3994"/>
                  </a:cubicBezTo>
                  <a:cubicBezTo>
                    <a:pt x="2699" y="3661"/>
                    <a:pt x="2478" y="3402"/>
                    <a:pt x="2256" y="3143"/>
                  </a:cubicBezTo>
                  <a:cubicBezTo>
                    <a:pt x="2034" y="2921"/>
                    <a:pt x="1738" y="2774"/>
                    <a:pt x="1516" y="2552"/>
                  </a:cubicBezTo>
                  <a:cubicBezTo>
                    <a:pt x="851" y="1812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3591854" y="-4869852"/>
              <a:ext cx="163430" cy="300166"/>
            </a:xfrm>
            <a:custGeom>
              <a:avLst/>
              <a:gdLst/>
              <a:ahLst/>
              <a:cxnLst/>
              <a:rect l="l" t="t" r="r" b="b"/>
              <a:pathLst>
                <a:path w="1702" h="3126" extrusionOk="0">
                  <a:moveTo>
                    <a:pt x="1" y="0"/>
                  </a:moveTo>
                  <a:cubicBezTo>
                    <a:pt x="38" y="185"/>
                    <a:pt x="38" y="407"/>
                    <a:pt x="75" y="591"/>
                  </a:cubicBezTo>
                  <a:cubicBezTo>
                    <a:pt x="112" y="776"/>
                    <a:pt x="112" y="961"/>
                    <a:pt x="112" y="1109"/>
                  </a:cubicBezTo>
                  <a:cubicBezTo>
                    <a:pt x="112" y="1257"/>
                    <a:pt x="149" y="1442"/>
                    <a:pt x="186" y="1590"/>
                  </a:cubicBezTo>
                  <a:cubicBezTo>
                    <a:pt x="223" y="1885"/>
                    <a:pt x="370" y="2181"/>
                    <a:pt x="555" y="2440"/>
                  </a:cubicBezTo>
                  <a:cubicBezTo>
                    <a:pt x="847" y="2797"/>
                    <a:pt x="1339" y="3125"/>
                    <a:pt x="1605" y="3125"/>
                  </a:cubicBezTo>
                  <a:cubicBezTo>
                    <a:pt x="1642" y="3125"/>
                    <a:pt x="1674" y="3119"/>
                    <a:pt x="1701" y="3105"/>
                  </a:cubicBezTo>
                  <a:cubicBezTo>
                    <a:pt x="925" y="2403"/>
                    <a:pt x="407" y="1553"/>
                    <a:pt x="149" y="554"/>
                  </a:cubicBezTo>
                  <a:cubicBezTo>
                    <a:pt x="75" y="370"/>
                    <a:pt x="38" y="18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3691237" y="-5452133"/>
              <a:ext cx="213170" cy="642679"/>
            </a:xfrm>
            <a:custGeom>
              <a:avLst/>
              <a:gdLst/>
              <a:ahLst/>
              <a:cxnLst/>
              <a:rect l="l" t="t" r="r" b="b"/>
              <a:pathLst>
                <a:path w="2220" h="6693" extrusionOk="0">
                  <a:moveTo>
                    <a:pt x="1110" y="1"/>
                  </a:moveTo>
                  <a:cubicBezTo>
                    <a:pt x="1036" y="1073"/>
                    <a:pt x="851" y="2108"/>
                    <a:pt x="556" y="3106"/>
                  </a:cubicBezTo>
                  <a:cubicBezTo>
                    <a:pt x="445" y="3439"/>
                    <a:pt x="260" y="3735"/>
                    <a:pt x="149" y="4031"/>
                  </a:cubicBezTo>
                  <a:cubicBezTo>
                    <a:pt x="38" y="4400"/>
                    <a:pt x="1" y="4807"/>
                    <a:pt x="75" y="5177"/>
                  </a:cubicBezTo>
                  <a:cubicBezTo>
                    <a:pt x="112" y="5657"/>
                    <a:pt x="482" y="6692"/>
                    <a:pt x="1110" y="6692"/>
                  </a:cubicBezTo>
                  <a:cubicBezTo>
                    <a:pt x="1739" y="6692"/>
                    <a:pt x="2108" y="5657"/>
                    <a:pt x="2182" y="5177"/>
                  </a:cubicBezTo>
                  <a:cubicBezTo>
                    <a:pt x="2219" y="4807"/>
                    <a:pt x="2182" y="4437"/>
                    <a:pt x="2071" y="4068"/>
                  </a:cubicBezTo>
                  <a:cubicBezTo>
                    <a:pt x="1960" y="3735"/>
                    <a:pt x="1776" y="3476"/>
                    <a:pt x="1665" y="3143"/>
                  </a:cubicBezTo>
                  <a:cubicBezTo>
                    <a:pt x="1369" y="2108"/>
                    <a:pt x="1184" y="1073"/>
                    <a:pt x="1110" y="1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13"/>
            <p:cNvSpPr/>
            <p:nvPr/>
          </p:nvSpPr>
          <p:spPr>
            <a:xfrm>
              <a:off x="3797822" y="-5200074"/>
              <a:ext cx="71057" cy="351538"/>
            </a:xfrm>
            <a:custGeom>
              <a:avLst/>
              <a:gdLst/>
              <a:ahLst/>
              <a:cxnLst/>
              <a:rect l="l" t="t" r="r" b="b"/>
              <a:pathLst>
                <a:path w="740" h="3661" extrusionOk="0">
                  <a:moveTo>
                    <a:pt x="0" y="1"/>
                  </a:moveTo>
                  <a:lnTo>
                    <a:pt x="148" y="629"/>
                  </a:lnTo>
                  <a:cubicBezTo>
                    <a:pt x="333" y="1627"/>
                    <a:pt x="296" y="2663"/>
                    <a:pt x="37" y="3661"/>
                  </a:cubicBezTo>
                  <a:cubicBezTo>
                    <a:pt x="296" y="3661"/>
                    <a:pt x="629" y="3032"/>
                    <a:pt x="703" y="2478"/>
                  </a:cubicBezTo>
                  <a:cubicBezTo>
                    <a:pt x="740" y="2182"/>
                    <a:pt x="703" y="1849"/>
                    <a:pt x="629" y="1553"/>
                  </a:cubicBezTo>
                  <a:cubicBezTo>
                    <a:pt x="555" y="1406"/>
                    <a:pt x="481" y="1258"/>
                    <a:pt x="407" y="1110"/>
                  </a:cubicBezTo>
                  <a:cubicBezTo>
                    <a:pt x="333" y="962"/>
                    <a:pt x="259" y="777"/>
                    <a:pt x="222" y="629"/>
                  </a:cubicBezTo>
                  <a:cubicBezTo>
                    <a:pt x="148" y="407"/>
                    <a:pt x="74" y="22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13"/>
            <p:cNvSpPr/>
            <p:nvPr/>
          </p:nvSpPr>
          <p:spPr>
            <a:xfrm>
              <a:off x="3808481" y="-2594311"/>
              <a:ext cx="24870" cy="99479"/>
            </a:xfrm>
            <a:custGeom>
              <a:avLst/>
              <a:gdLst/>
              <a:ahLst/>
              <a:cxnLst/>
              <a:rect l="l" t="t" r="r" b="b"/>
              <a:pathLst>
                <a:path w="259" h="1036" extrusionOk="0">
                  <a:moveTo>
                    <a:pt x="259" y="0"/>
                  </a:moveTo>
                  <a:cubicBezTo>
                    <a:pt x="111" y="296"/>
                    <a:pt x="37" y="666"/>
                    <a:pt x="0" y="998"/>
                  </a:cubicBezTo>
                  <a:lnTo>
                    <a:pt x="0" y="1035"/>
                  </a:lnTo>
                  <a:cubicBezTo>
                    <a:pt x="37" y="887"/>
                    <a:pt x="74" y="703"/>
                    <a:pt x="148" y="555"/>
                  </a:cubicBezTo>
                  <a:cubicBezTo>
                    <a:pt x="148" y="481"/>
                    <a:pt x="222" y="407"/>
                    <a:pt x="259" y="333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13"/>
            <p:cNvSpPr/>
            <p:nvPr/>
          </p:nvSpPr>
          <p:spPr>
            <a:xfrm>
              <a:off x="3808481" y="-2949306"/>
              <a:ext cx="21317" cy="92374"/>
            </a:xfrm>
            <a:custGeom>
              <a:avLst/>
              <a:gdLst/>
              <a:ahLst/>
              <a:cxnLst/>
              <a:rect l="l" t="t" r="r" b="b"/>
              <a:pathLst>
                <a:path w="222" h="962" extrusionOk="0">
                  <a:moveTo>
                    <a:pt x="222" y="0"/>
                  </a:moveTo>
                  <a:cubicBezTo>
                    <a:pt x="74" y="296"/>
                    <a:pt x="0" y="629"/>
                    <a:pt x="0" y="961"/>
                  </a:cubicBezTo>
                  <a:cubicBezTo>
                    <a:pt x="37" y="813"/>
                    <a:pt x="74" y="629"/>
                    <a:pt x="148" y="481"/>
                  </a:cubicBezTo>
                  <a:cubicBezTo>
                    <a:pt x="148" y="444"/>
                    <a:pt x="185" y="370"/>
                    <a:pt x="222" y="33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" name="Google Shape;275;p13"/>
            <p:cNvSpPr/>
            <p:nvPr/>
          </p:nvSpPr>
          <p:spPr>
            <a:xfrm>
              <a:off x="3808481" y="-3304301"/>
              <a:ext cx="17764" cy="85268"/>
            </a:xfrm>
            <a:custGeom>
              <a:avLst/>
              <a:gdLst/>
              <a:ahLst/>
              <a:cxnLst/>
              <a:rect l="l" t="t" r="r" b="b"/>
              <a:pathLst>
                <a:path w="185" h="888" extrusionOk="0">
                  <a:moveTo>
                    <a:pt x="185" y="0"/>
                  </a:moveTo>
                  <a:cubicBezTo>
                    <a:pt x="74" y="296"/>
                    <a:pt x="0" y="592"/>
                    <a:pt x="0" y="887"/>
                  </a:cubicBezTo>
                  <a:cubicBezTo>
                    <a:pt x="37" y="739"/>
                    <a:pt x="74" y="592"/>
                    <a:pt x="148" y="444"/>
                  </a:cubicBezTo>
                  <a:cubicBezTo>
                    <a:pt x="148" y="370"/>
                    <a:pt x="185" y="333"/>
                    <a:pt x="185" y="296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13"/>
            <p:cNvSpPr/>
            <p:nvPr/>
          </p:nvSpPr>
          <p:spPr>
            <a:xfrm>
              <a:off x="3808481" y="-3659393"/>
              <a:ext cx="14211" cy="78258"/>
            </a:xfrm>
            <a:custGeom>
              <a:avLst/>
              <a:gdLst/>
              <a:ahLst/>
              <a:cxnLst/>
              <a:rect l="l" t="t" r="r" b="b"/>
              <a:pathLst>
                <a:path w="148" h="815" extrusionOk="0">
                  <a:moveTo>
                    <a:pt x="148" y="1"/>
                  </a:moveTo>
                  <a:cubicBezTo>
                    <a:pt x="74" y="260"/>
                    <a:pt x="0" y="556"/>
                    <a:pt x="0" y="814"/>
                  </a:cubicBezTo>
                  <a:cubicBezTo>
                    <a:pt x="37" y="666"/>
                    <a:pt x="74" y="519"/>
                    <a:pt x="148" y="371"/>
                  </a:cubicBezTo>
                  <a:lnTo>
                    <a:pt x="148" y="297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13"/>
            <p:cNvSpPr/>
            <p:nvPr/>
          </p:nvSpPr>
          <p:spPr>
            <a:xfrm>
              <a:off x="3804928" y="-4014388"/>
              <a:ext cx="17764" cy="74706"/>
            </a:xfrm>
            <a:custGeom>
              <a:avLst/>
              <a:gdLst/>
              <a:ahLst/>
              <a:cxnLst/>
              <a:rect l="l" t="t" r="r" b="b"/>
              <a:pathLst>
                <a:path w="185" h="778" extrusionOk="0">
                  <a:moveTo>
                    <a:pt x="185" y="1"/>
                  </a:moveTo>
                  <a:cubicBezTo>
                    <a:pt x="74" y="260"/>
                    <a:pt x="37" y="518"/>
                    <a:pt x="0" y="777"/>
                  </a:cubicBezTo>
                  <a:lnTo>
                    <a:pt x="37" y="740"/>
                  </a:lnTo>
                  <a:cubicBezTo>
                    <a:pt x="74" y="592"/>
                    <a:pt x="111" y="445"/>
                    <a:pt x="185" y="297"/>
                  </a:cubicBezTo>
                  <a:lnTo>
                    <a:pt x="1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" name="Google Shape;278;p13"/>
            <p:cNvSpPr/>
            <p:nvPr/>
          </p:nvSpPr>
          <p:spPr>
            <a:xfrm>
              <a:off x="3808481" y="-4369383"/>
              <a:ext cx="14211" cy="64047"/>
            </a:xfrm>
            <a:custGeom>
              <a:avLst/>
              <a:gdLst/>
              <a:ahLst/>
              <a:cxnLst/>
              <a:rect l="l" t="t" r="r" b="b"/>
              <a:pathLst>
                <a:path w="148" h="667" extrusionOk="0">
                  <a:moveTo>
                    <a:pt x="148" y="1"/>
                  </a:moveTo>
                  <a:cubicBezTo>
                    <a:pt x="74" y="223"/>
                    <a:pt x="0" y="444"/>
                    <a:pt x="0" y="666"/>
                  </a:cubicBezTo>
                  <a:cubicBezTo>
                    <a:pt x="37" y="518"/>
                    <a:pt x="74" y="371"/>
                    <a:pt x="148" y="223"/>
                  </a:cubicBezTo>
                  <a:lnTo>
                    <a:pt x="1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" name="Google Shape;279;p13"/>
            <p:cNvSpPr/>
            <p:nvPr/>
          </p:nvSpPr>
          <p:spPr>
            <a:xfrm>
              <a:off x="3808481" y="-4724378"/>
              <a:ext cx="10658" cy="56941"/>
            </a:xfrm>
            <a:custGeom>
              <a:avLst/>
              <a:gdLst/>
              <a:ahLst/>
              <a:cxnLst/>
              <a:rect l="l" t="t" r="r" b="b"/>
              <a:pathLst>
                <a:path w="111" h="593" extrusionOk="0">
                  <a:moveTo>
                    <a:pt x="111" y="1"/>
                  </a:moveTo>
                  <a:cubicBezTo>
                    <a:pt x="37" y="223"/>
                    <a:pt x="0" y="407"/>
                    <a:pt x="0" y="592"/>
                  </a:cubicBezTo>
                  <a:cubicBezTo>
                    <a:pt x="37" y="481"/>
                    <a:pt x="74" y="370"/>
                    <a:pt x="111" y="260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" name="Google Shape;280;p13"/>
            <p:cNvSpPr/>
            <p:nvPr/>
          </p:nvSpPr>
          <p:spPr>
            <a:xfrm>
              <a:off x="3765847" y="-2594311"/>
              <a:ext cx="24966" cy="99479"/>
            </a:xfrm>
            <a:custGeom>
              <a:avLst/>
              <a:gdLst/>
              <a:ahLst/>
              <a:cxnLst/>
              <a:rect l="l" t="t" r="r" b="b"/>
              <a:pathLst>
                <a:path w="260" h="1036" extrusionOk="0">
                  <a:moveTo>
                    <a:pt x="0" y="0"/>
                  </a:moveTo>
                  <a:lnTo>
                    <a:pt x="0" y="333"/>
                  </a:lnTo>
                  <a:cubicBezTo>
                    <a:pt x="37" y="407"/>
                    <a:pt x="74" y="481"/>
                    <a:pt x="111" y="555"/>
                  </a:cubicBezTo>
                  <a:cubicBezTo>
                    <a:pt x="185" y="703"/>
                    <a:pt x="222" y="887"/>
                    <a:pt x="259" y="1035"/>
                  </a:cubicBezTo>
                  <a:lnTo>
                    <a:pt x="259" y="998"/>
                  </a:lnTo>
                  <a:cubicBezTo>
                    <a:pt x="222" y="666"/>
                    <a:pt x="148" y="29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" name="Google Shape;281;p13"/>
            <p:cNvSpPr/>
            <p:nvPr/>
          </p:nvSpPr>
          <p:spPr>
            <a:xfrm>
              <a:off x="3769400" y="-2949306"/>
              <a:ext cx="21413" cy="92374"/>
            </a:xfrm>
            <a:custGeom>
              <a:avLst/>
              <a:gdLst/>
              <a:ahLst/>
              <a:cxnLst/>
              <a:rect l="l" t="t" r="r" b="b"/>
              <a:pathLst>
                <a:path w="223" h="962" extrusionOk="0">
                  <a:moveTo>
                    <a:pt x="0" y="0"/>
                  </a:moveTo>
                  <a:lnTo>
                    <a:pt x="0" y="333"/>
                  </a:lnTo>
                  <a:cubicBezTo>
                    <a:pt x="37" y="370"/>
                    <a:pt x="74" y="444"/>
                    <a:pt x="74" y="481"/>
                  </a:cubicBezTo>
                  <a:cubicBezTo>
                    <a:pt x="148" y="629"/>
                    <a:pt x="185" y="813"/>
                    <a:pt x="222" y="961"/>
                  </a:cubicBezTo>
                  <a:cubicBezTo>
                    <a:pt x="222" y="629"/>
                    <a:pt x="111" y="29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3772953" y="-3304301"/>
              <a:ext cx="17860" cy="85268"/>
            </a:xfrm>
            <a:custGeom>
              <a:avLst/>
              <a:gdLst/>
              <a:ahLst/>
              <a:cxnLst/>
              <a:rect l="l" t="t" r="r" b="b"/>
              <a:pathLst>
                <a:path w="186" h="888" extrusionOk="0">
                  <a:moveTo>
                    <a:pt x="0" y="0"/>
                  </a:moveTo>
                  <a:lnTo>
                    <a:pt x="0" y="296"/>
                  </a:lnTo>
                  <a:cubicBezTo>
                    <a:pt x="0" y="333"/>
                    <a:pt x="37" y="370"/>
                    <a:pt x="37" y="444"/>
                  </a:cubicBezTo>
                  <a:cubicBezTo>
                    <a:pt x="111" y="592"/>
                    <a:pt x="148" y="739"/>
                    <a:pt x="185" y="887"/>
                  </a:cubicBezTo>
                  <a:cubicBezTo>
                    <a:pt x="185" y="592"/>
                    <a:pt x="111" y="29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13"/>
            <p:cNvSpPr/>
            <p:nvPr/>
          </p:nvSpPr>
          <p:spPr>
            <a:xfrm>
              <a:off x="3772953" y="-3659393"/>
              <a:ext cx="17860" cy="78258"/>
            </a:xfrm>
            <a:custGeom>
              <a:avLst/>
              <a:gdLst/>
              <a:ahLst/>
              <a:cxnLst/>
              <a:rect l="l" t="t" r="r" b="b"/>
              <a:pathLst>
                <a:path w="186" h="815" extrusionOk="0">
                  <a:moveTo>
                    <a:pt x="0" y="1"/>
                  </a:moveTo>
                  <a:lnTo>
                    <a:pt x="0" y="297"/>
                  </a:lnTo>
                  <a:lnTo>
                    <a:pt x="37" y="371"/>
                  </a:lnTo>
                  <a:cubicBezTo>
                    <a:pt x="111" y="519"/>
                    <a:pt x="148" y="666"/>
                    <a:pt x="185" y="814"/>
                  </a:cubicBezTo>
                  <a:cubicBezTo>
                    <a:pt x="185" y="556"/>
                    <a:pt x="111" y="26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13"/>
            <p:cNvSpPr/>
            <p:nvPr/>
          </p:nvSpPr>
          <p:spPr>
            <a:xfrm>
              <a:off x="3776505" y="-4014388"/>
              <a:ext cx="14307" cy="74706"/>
            </a:xfrm>
            <a:custGeom>
              <a:avLst/>
              <a:gdLst/>
              <a:ahLst/>
              <a:cxnLst/>
              <a:rect l="l" t="t" r="r" b="b"/>
              <a:pathLst>
                <a:path w="149" h="778" extrusionOk="0">
                  <a:moveTo>
                    <a:pt x="0" y="1"/>
                  </a:moveTo>
                  <a:lnTo>
                    <a:pt x="0" y="297"/>
                  </a:lnTo>
                  <a:cubicBezTo>
                    <a:pt x="74" y="444"/>
                    <a:pt x="111" y="592"/>
                    <a:pt x="148" y="739"/>
                  </a:cubicBezTo>
                  <a:lnTo>
                    <a:pt x="148" y="739"/>
                  </a:lnTo>
                  <a:cubicBezTo>
                    <a:pt x="144" y="493"/>
                    <a:pt x="106" y="247"/>
                    <a:pt x="0" y="1"/>
                  </a:cubicBezTo>
                  <a:close/>
                  <a:moveTo>
                    <a:pt x="148" y="739"/>
                  </a:moveTo>
                  <a:cubicBezTo>
                    <a:pt x="148" y="752"/>
                    <a:pt x="148" y="765"/>
                    <a:pt x="148" y="777"/>
                  </a:cubicBezTo>
                  <a:lnTo>
                    <a:pt x="148" y="740"/>
                  </a:lnTo>
                  <a:cubicBezTo>
                    <a:pt x="148" y="740"/>
                    <a:pt x="148" y="740"/>
                    <a:pt x="148" y="7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3776505" y="-4369383"/>
              <a:ext cx="14307" cy="64047"/>
            </a:xfrm>
            <a:custGeom>
              <a:avLst/>
              <a:gdLst/>
              <a:ahLst/>
              <a:cxnLst/>
              <a:rect l="l" t="t" r="r" b="b"/>
              <a:pathLst>
                <a:path w="149" h="667" extrusionOk="0">
                  <a:moveTo>
                    <a:pt x="0" y="1"/>
                  </a:moveTo>
                  <a:lnTo>
                    <a:pt x="0" y="223"/>
                  </a:lnTo>
                  <a:cubicBezTo>
                    <a:pt x="74" y="371"/>
                    <a:pt x="111" y="518"/>
                    <a:pt x="148" y="666"/>
                  </a:cubicBezTo>
                  <a:cubicBezTo>
                    <a:pt x="111" y="444"/>
                    <a:pt x="74" y="22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3780058" y="-4724378"/>
              <a:ext cx="10755" cy="56941"/>
            </a:xfrm>
            <a:custGeom>
              <a:avLst/>
              <a:gdLst/>
              <a:ahLst/>
              <a:cxnLst/>
              <a:rect l="l" t="t" r="r" b="b"/>
              <a:pathLst>
                <a:path w="112" h="593" extrusionOk="0">
                  <a:moveTo>
                    <a:pt x="0" y="1"/>
                  </a:moveTo>
                  <a:lnTo>
                    <a:pt x="0" y="260"/>
                  </a:lnTo>
                  <a:cubicBezTo>
                    <a:pt x="37" y="370"/>
                    <a:pt x="74" y="481"/>
                    <a:pt x="111" y="592"/>
                  </a:cubicBezTo>
                  <a:cubicBezTo>
                    <a:pt x="111" y="407"/>
                    <a:pt x="74" y="22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7" name="Google Shape;287;p13"/>
          <p:cNvGrpSpPr/>
          <p:nvPr/>
        </p:nvGrpSpPr>
        <p:grpSpPr>
          <a:xfrm rot="-6422929">
            <a:off x="10891110" y="-630198"/>
            <a:ext cx="1640873" cy="2083015"/>
            <a:chOff x="-257180" y="3991702"/>
            <a:chExt cx="1230597" cy="1562188"/>
          </a:xfrm>
        </p:grpSpPr>
        <p:sp>
          <p:nvSpPr>
            <p:cNvPr id="288" name="Google Shape;288;p13"/>
            <p:cNvSpPr/>
            <p:nvPr/>
          </p:nvSpPr>
          <p:spPr>
            <a:xfrm>
              <a:off x="-142876" y="4606977"/>
              <a:ext cx="1116293" cy="946913"/>
            </a:xfrm>
            <a:custGeom>
              <a:avLst/>
              <a:gdLst/>
              <a:ahLst/>
              <a:cxnLst/>
              <a:rect l="l" t="t" r="r" b="b"/>
              <a:pathLst>
                <a:path w="20839" h="17677" extrusionOk="0">
                  <a:moveTo>
                    <a:pt x="12020" y="0"/>
                  </a:moveTo>
                  <a:cubicBezTo>
                    <a:pt x="11568" y="0"/>
                    <a:pt x="11130" y="219"/>
                    <a:pt x="10735" y="438"/>
                  </a:cubicBezTo>
                  <a:cubicBezTo>
                    <a:pt x="9705" y="970"/>
                    <a:pt x="7977" y="2200"/>
                    <a:pt x="6914" y="2931"/>
                  </a:cubicBezTo>
                  <a:cubicBezTo>
                    <a:pt x="6803" y="3002"/>
                    <a:pt x="6677" y="3035"/>
                    <a:pt x="6551" y="3035"/>
                  </a:cubicBezTo>
                  <a:cubicBezTo>
                    <a:pt x="6262" y="3035"/>
                    <a:pt x="5976" y="2856"/>
                    <a:pt x="5883" y="2532"/>
                  </a:cubicBezTo>
                  <a:cubicBezTo>
                    <a:pt x="5784" y="2167"/>
                    <a:pt x="5518" y="1868"/>
                    <a:pt x="5185" y="1668"/>
                  </a:cubicBezTo>
                  <a:cubicBezTo>
                    <a:pt x="4817" y="1484"/>
                    <a:pt x="4423" y="1388"/>
                    <a:pt x="4028" y="1388"/>
                  </a:cubicBezTo>
                  <a:cubicBezTo>
                    <a:pt x="3781" y="1388"/>
                    <a:pt x="3534" y="1425"/>
                    <a:pt x="3291" y="1502"/>
                  </a:cubicBezTo>
                  <a:cubicBezTo>
                    <a:pt x="2660" y="1735"/>
                    <a:pt x="2061" y="2034"/>
                    <a:pt x="1530" y="2399"/>
                  </a:cubicBezTo>
                  <a:cubicBezTo>
                    <a:pt x="1031" y="2665"/>
                    <a:pt x="599" y="3097"/>
                    <a:pt x="366" y="3629"/>
                  </a:cubicBezTo>
                  <a:cubicBezTo>
                    <a:pt x="267" y="3895"/>
                    <a:pt x="267" y="4161"/>
                    <a:pt x="366" y="4393"/>
                  </a:cubicBezTo>
                  <a:cubicBezTo>
                    <a:pt x="466" y="4626"/>
                    <a:pt x="632" y="4792"/>
                    <a:pt x="865" y="4825"/>
                  </a:cubicBezTo>
                  <a:cubicBezTo>
                    <a:pt x="1430" y="4925"/>
                    <a:pt x="1729" y="5557"/>
                    <a:pt x="1463" y="6055"/>
                  </a:cubicBezTo>
                  <a:lnTo>
                    <a:pt x="1430" y="6122"/>
                  </a:lnTo>
                  <a:cubicBezTo>
                    <a:pt x="1031" y="6786"/>
                    <a:pt x="699" y="7484"/>
                    <a:pt x="400" y="8182"/>
                  </a:cubicBezTo>
                  <a:cubicBezTo>
                    <a:pt x="200" y="8581"/>
                    <a:pt x="67" y="9013"/>
                    <a:pt x="34" y="9445"/>
                  </a:cubicBezTo>
                  <a:cubicBezTo>
                    <a:pt x="1" y="10110"/>
                    <a:pt x="400" y="10774"/>
                    <a:pt x="998" y="11040"/>
                  </a:cubicBezTo>
                  <a:lnTo>
                    <a:pt x="1031" y="11040"/>
                  </a:lnTo>
                  <a:cubicBezTo>
                    <a:pt x="1729" y="11273"/>
                    <a:pt x="2028" y="12037"/>
                    <a:pt x="1696" y="12702"/>
                  </a:cubicBezTo>
                  <a:cubicBezTo>
                    <a:pt x="1662" y="12735"/>
                    <a:pt x="1629" y="12802"/>
                    <a:pt x="1629" y="12835"/>
                  </a:cubicBezTo>
                  <a:cubicBezTo>
                    <a:pt x="1197" y="13633"/>
                    <a:pt x="998" y="14530"/>
                    <a:pt x="1031" y="15427"/>
                  </a:cubicBezTo>
                  <a:cubicBezTo>
                    <a:pt x="1097" y="16125"/>
                    <a:pt x="1563" y="16690"/>
                    <a:pt x="2194" y="16923"/>
                  </a:cubicBezTo>
                  <a:cubicBezTo>
                    <a:pt x="2355" y="16975"/>
                    <a:pt x="2511" y="16998"/>
                    <a:pt x="2662" y="16998"/>
                  </a:cubicBezTo>
                  <a:cubicBezTo>
                    <a:pt x="3480" y="16998"/>
                    <a:pt x="4159" y="16310"/>
                    <a:pt x="4720" y="15693"/>
                  </a:cubicBezTo>
                  <a:lnTo>
                    <a:pt x="8010" y="11938"/>
                  </a:lnTo>
                  <a:cubicBezTo>
                    <a:pt x="8130" y="11800"/>
                    <a:pt x="8280" y="11741"/>
                    <a:pt x="8428" y="11741"/>
                  </a:cubicBezTo>
                  <a:cubicBezTo>
                    <a:pt x="8815" y="11741"/>
                    <a:pt x="9190" y="12145"/>
                    <a:pt x="8974" y="12602"/>
                  </a:cubicBezTo>
                  <a:cubicBezTo>
                    <a:pt x="8741" y="13001"/>
                    <a:pt x="8575" y="13400"/>
                    <a:pt x="8409" y="13832"/>
                  </a:cubicBezTo>
                  <a:cubicBezTo>
                    <a:pt x="8110" y="14696"/>
                    <a:pt x="7911" y="15760"/>
                    <a:pt x="8675" y="16391"/>
                  </a:cubicBezTo>
                  <a:cubicBezTo>
                    <a:pt x="8969" y="16631"/>
                    <a:pt x="9327" y="16743"/>
                    <a:pt x="9698" y="16743"/>
                  </a:cubicBezTo>
                  <a:cubicBezTo>
                    <a:pt x="9789" y="16743"/>
                    <a:pt x="9880" y="16736"/>
                    <a:pt x="9971" y="16723"/>
                  </a:cubicBezTo>
                  <a:cubicBezTo>
                    <a:pt x="10968" y="16624"/>
                    <a:pt x="11666" y="15926"/>
                    <a:pt x="12297" y="15195"/>
                  </a:cubicBezTo>
                  <a:cubicBezTo>
                    <a:pt x="13029" y="14430"/>
                    <a:pt x="13826" y="13666"/>
                    <a:pt x="14657" y="12968"/>
                  </a:cubicBezTo>
                  <a:cubicBezTo>
                    <a:pt x="14806" y="12836"/>
                    <a:pt x="14978" y="12779"/>
                    <a:pt x="15147" y="12779"/>
                  </a:cubicBezTo>
                  <a:cubicBezTo>
                    <a:pt x="15619" y="12779"/>
                    <a:pt x="16067" y="13227"/>
                    <a:pt x="15920" y="13765"/>
                  </a:cubicBezTo>
                  <a:cubicBezTo>
                    <a:pt x="15687" y="14530"/>
                    <a:pt x="15455" y="15294"/>
                    <a:pt x="15255" y="16059"/>
                  </a:cubicBezTo>
                  <a:cubicBezTo>
                    <a:pt x="15189" y="16324"/>
                    <a:pt x="15122" y="16624"/>
                    <a:pt x="15156" y="16956"/>
                  </a:cubicBezTo>
                  <a:cubicBezTo>
                    <a:pt x="15156" y="17365"/>
                    <a:pt x="15510" y="17676"/>
                    <a:pt x="15901" y="17676"/>
                  </a:cubicBezTo>
                  <a:cubicBezTo>
                    <a:pt x="16018" y="17676"/>
                    <a:pt x="16138" y="17649"/>
                    <a:pt x="16252" y="17587"/>
                  </a:cubicBezTo>
                  <a:cubicBezTo>
                    <a:pt x="16485" y="17488"/>
                    <a:pt x="16651" y="17288"/>
                    <a:pt x="16784" y="17056"/>
                  </a:cubicBezTo>
                  <a:lnTo>
                    <a:pt x="20008" y="11406"/>
                  </a:lnTo>
                  <a:cubicBezTo>
                    <a:pt x="20440" y="10708"/>
                    <a:pt x="20839" y="9944"/>
                    <a:pt x="20739" y="9113"/>
                  </a:cubicBezTo>
                  <a:cubicBezTo>
                    <a:pt x="20639" y="8381"/>
                    <a:pt x="20174" y="7783"/>
                    <a:pt x="19476" y="7551"/>
                  </a:cubicBezTo>
                  <a:cubicBezTo>
                    <a:pt x="19293" y="7483"/>
                    <a:pt x="19101" y="7454"/>
                    <a:pt x="18903" y="7454"/>
                  </a:cubicBezTo>
                  <a:cubicBezTo>
                    <a:pt x="18132" y="7454"/>
                    <a:pt x="17286" y="7898"/>
                    <a:pt x="16651" y="8215"/>
                  </a:cubicBezTo>
                  <a:lnTo>
                    <a:pt x="16651" y="8149"/>
                  </a:lnTo>
                  <a:cubicBezTo>
                    <a:pt x="16578" y="8188"/>
                    <a:pt x="16505" y="8206"/>
                    <a:pt x="16435" y="8206"/>
                  </a:cubicBezTo>
                  <a:cubicBezTo>
                    <a:pt x="16094" y="8206"/>
                    <a:pt x="15838" y="7788"/>
                    <a:pt x="16086" y="7484"/>
                  </a:cubicBezTo>
                  <a:cubicBezTo>
                    <a:pt x="16851" y="6487"/>
                    <a:pt x="17781" y="5291"/>
                    <a:pt x="18346" y="4526"/>
                  </a:cubicBezTo>
                  <a:cubicBezTo>
                    <a:pt x="18911" y="3795"/>
                    <a:pt x="19310" y="2732"/>
                    <a:pt x="18579" y="1901"/>
                  </a:cubicBezTo>
                  <a:cubicBezTo>
                    <a:pt x="18413" y="1735"/>
                    <a:pt x="18246" y="1602"/>
                    <a:pt x="18047" y="1535"/>
                  </a:cubicBezTo>
                  <a:cubicBezTo>
                    <a:pt x="17719" y="1385"/>
                    <a:pt x="17369" y="1313"/>
                    <a:pt x="17017" y="1313"/>
                  </a:cubicBezTo>
                  <a:cubicBezTo>
                    <a:pt x="16513" y="1313"/>
                    <a:pt x="16005" y="1461"/>
                    <a:pt x="15554" y="1735"/>
                  </a:cubicBezTo>
                  <a:cubicBezTo>
                    <a:pt x="14989" y="2067"/>
                    <a:pt x="14524" y="2565"/>
                    <a:pt x="13959" y="2898"/>
                  </a:cubicBezTo>
                  <a:cubicBezTo>
                    <a:pt x="13882" y="2943"/>
                    <a:pt x="13801" y="2963"/>
                    <a:pt x="13722" y="2963"/>
                  </a:cubicBezTo>
                  <a:cubicBezTo>
                    <a:pt x="13392" y="2963"/>
                    <a:pt x="13094" y="2615"/>
                    <a:pt x="13228" y="2266"/>
                  </a:cubicBezTo>
                  <a:cubicBezTo>
                    <a:pt x="13361" y="2000"/>
                    <a:pt x="13394" y="1701"/>
                    <a:pt x="13394" y="1402"/>
                  </a:cubicBezTo>
                  <a:cubicBezTo>
                    <a:pt x="13361" y="904"/>
                    <a:pt x="13128" y="472"/>
                    <a:pt x="12730" y="206"/>
                  </a:cubicBezTo>
                  <a:cubicBezTo>
                    <a:pt x="12492" y="59"/>
                    <a:pt x="12254" y="0"/>
                    <a:pt x="12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3"/>
            <p:cNvSpPr/>
            <p:nvPr/>
          </p:nvSpPr>
          <p:spPr>
            <a:xfrm rot="-1814060" flipH="1">
              <a:off x="-119873" y="4128914"/>
              <a:ext cx="746910" cy="74686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0875179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4"/>
          <p:cNvSpPr txBox="1">
            <a:spLocks noGrp="1"/>
          </p:cNvSpPr>
          <p:nvPr>
            <p:ph type="title"/>
          </p:nvPr>
        </p:nvSpPr>
        <p:spPr>
          <a:xfrm>
            <a:off x="875600" y="491767"/>
            <a:ext cx="104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title" idx="2"/>
          </p:nvPr>
        </p:nvSpPr>
        <p:spPr>
          <a:xfrm>
            <a:off x="1012109" y="4482696"/>
            <a:ext cx="3115200" cy="5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93" name="Google Shape;293;p14"/>
          <p:cNvSpPr txBox="1">
            <a:spLocks noGrp="1"/>
          </p:cNvSpPr>
          <p:nvPr>
            <p:ph type="subTitle" idx="1"/>
          </p:nvPr>
        </p:nvSpPr>
        <p:spPr>
          <a:xfrm>
            <a:off x="1012109" y="5029143"/>
            <a:ext cx="3115200" cy="10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94" name="Google Shape;294;p14"/>
          <p:cNvSpPr txBox="1">
            <a:spLocks noGrp="1"/>
          </p:cNvSpPr>
          <p:nvPr>
            <p:ph type="title" idx="3"/>
          </p:nvPr>
        </p:nvSpPr>
        <p:spPr>
          <a:xfrm>
            <a:off x="4538400" y="4482696"/>
            <a:ext cx="3115200" cy="5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95" name="Google Shape;295;p14"/>
          <p:cNvSpPr txBox="1">
            <a:spLocks noGrp="1"/>
          </p:cNvSpPr>
          <p:nvPr>
            <p:ph type="subTitle" idx="4"/>
          </p:nvPr>
        </p:nvSpPr>
        <p:spPr>
          <a:xfrm>
            <a:off x="4538400" y="5029143"/>
            <a:ext cx="3115200" cy="10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96" name="Google Shape;296;p14"/>
          <p:cNvSpPr txBox="1">
            <a:spLocks noGrp="1"/>
          </p:cNvSpPr>
          <p:nvPr>
            <p:ph type="title" idx="5"/>
          </p:nvPr>
        </p:nvSpPr>
        <p:spPr>
          <a:xfrm>
            <a:off x="8064691" y="4482696"/>
            <a:ext cx="3115200" cy="5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97" name="Google Shape;297;p14"/>
          <p:cNvSpPr txBox="1">
            <a:spLocks noGrp="1"/>
          </p:cNvSpPr>
          <p:nvPr>
            <p:ph type="subTitle" idx="6"/>
          </p:nvPr>
        </p:nvSpPr>
        <p:spPr>
          <a:xfrm>
            <a:off x="8064691" y="5029143"/>
            <a:ext cx="3115200" cy="10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98" name="Google Shape;298;p14"/>
          <p:cNvSpPr txBox="1">
            <a:spLocks noGrp="1"/>
          </p:cNvSpPr>
          <p:nvPr>
            <p:ph type="title" idx="7" hasCustomPrompt="1"/>
          </p:nvPr>
        </p:nvSpPr>
        <p:spPr>
          <a:xfrm>
            <a:off x="1011900" y="1586400"/>
            <a:ext cx="3115200" cy="6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333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299" name="Google Shape;299;p14"/>
          <p:cNvSpPr txBox="1">
            <a:spLocks noGrp="1"/>
          </p:cNvSpPr>
          <p:nvPr>
            <p:ph type="title" idx="8" hasCustomPrompt="1"/>
          </p:nvPr>
        </p:nvSpPr>
        <p:spPr>
          <a:xfrm>
            <a:off x="4538400" y="1586400"/>
            <a:ext cx="3115200" cy="6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3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0" name="Google Shape;300;p14"/>
          <p:cNvSpPr txBox="1">
            <a:spLocks noGrp="1"/>
          </p:cNvSpPr>
          <p:nvPr>
            <p:ph type="title" idx="9" hasCustomPrompt="1"/>
          </p:nvPr>
        </p:nvSpPr>
        <p:spPr>
          <a:xfrm>
            <a:off x="8064700" y="1586400"/>
            <a:ext cx="3115200" cy="6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3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01" name="Google Shape;301;p14"/>
          <p:cNvGrpSpPr/>
          <p:nvPr/>
        </p:nvGrpSpPr>
        <p:grpSpPr>
          <a:xfrm>
            <a:off x="11179915" y="4625393"/>
            <a:ext cx="1808199" cy="2412889"/>
            <a:chOff x="7987375" y="3041839"/>
            <a:chExt cx="1555217" cy="2075306"/>
          </a:xfrm>
        </p:grpSpPr>
        <p:grpSp>
          <p:nvGrpSpPr>
            <p:cNvPr id="302" name="Google Shape;302;p14"/>
            <p:cNvGrpSpPr/>
            <p:nvPr/>
          </p:nvGrpSpPr>
          <p:grpSpPr>
            <a:xfrm rot="10800000">
              <a:off x="7987375" y="3934921"/>
              <a:ext cx="1008992" cy="1182223"/>
              <a:chOff x="10640450" y="-4636687"/>
              <a:chExt cx="1990908" cy="2332721"/>
            </a:xfrm>
          </p:grpSpPr>
          <p:sp>
            <p:nvSpPr>
              <p:cNvPr id="303" name="Google Shape;303;p14"/>
              <p:cNvSpPr/>
              <p:nvPr/>
            </p:nvSpPr>
            <p:spPr>
              <a:xfrm>
                <a:off x="10659859" y="-3916517"/>
                <a:ext cx="1003918" cy="1612552"/>
              </a:xfrm>
              <a:custGeom>
                <a:avLst/>
                <a:gdLst/>
                <a:ahLst/>
                <a:cxnLst/>
                <a:rect l="l" t="t" r="r" b="b"/>
                <a:pathLst>
                  <a:path w="25758" h="41374" extrusionOk="0">
                    <a:moveTo>
                      <a:pt x="8841" y="1"/>
                    </a:moveTo>
                    <a:cubicBezTo>
                      <a:pt x="6249" y="1"/>
                      <a:pt x="3822" y="466"/>
                      <a:pt x="2028" y="1961"/>
                    </a:cubicBezTo>
                    <a:cubicBezTo>
                      <a:pt x="200" y="3457"/>
                      <a:pt x="300" y="10602"/>
                      <a:pt x="167" y="12763"/>
                    </a:cubicBezTo>
                    <a:cubicBezTo>
                      <a:pt x="1" y="16551"/>
                      <a:pt x="34" y="20406"/>
                      <a:pt x="266" y="24228"/>
                    </a:cubicBezTo>
                    <a:cubicBezTo>
                      <a:pt x="466" y="26588"/>
                      <a:pt x="399" y="39184"/>
                      <a:pt x="3091" y="40314"/>
                    </a:cubicBezTo>
                    <a:cubicBezTo>
                      <a:pt x="4933" y="41101"/>
                      <a:pt x="6750" y="41373"/>
                      <a:pt x="8584" y="41373"/>
                    </a:cubicBezTo>
                    <a:cubicBezTo>
                      <a:pt x="10390" y="41373"/>
                      <a:pt x="12212" y="41109"/>
                      <a:pt x="14092" y="40812"/>
                    </a:cubicBezTo>
                    <a:cubicBezTo>
                      <a:pt x="15131" y="40614"/>
                      <a:pt x="16171" y="40509"/>
                      <a:pt x="17210" y="40509"/>
                    </a:cubicBezTo>
                    <a:cubicBezTo>
                      <a:pt x="17566" y="40509"/>
                      <a:pt x="17923" y="40521"/>
                      <a:pt x="18279" y="40546"/>
                    </a:cubicBezTo>
                    <a:cubicBezTo>
                      <a:pt x="19293" y="40656"/>
                      <a:pt x="20217" y="41037"/>
                      <a:pt x="21217" y="41037"/>
                    </a:cubicBezTo>
                    <a:cubicBezTo>
                      <a:pt x="21430" y="41037"/>
                      <a:pt x="21647" y="41019"/>
                      <a:pt x="21869" y="40979"/>
                    </a:cubicBezTo>
                    <a:cubicBezTo>
                      <a:pt x="23663" y="40646"/>
                      <a:pt x="24926" y="38885"/>
                      <a:pt x="25358" y="37157"/>
                    </a:cubicBezTo>
                    <a:cubicBezTo>
                      <a:pt x="25757" y="35428"/>
                      <a:pt x="25458" y="26189"/>
                      <a:pt x="25458" y="24395"/>
                    </a:cubicBezTo>
                    <a:cubicBezTo>
                      <a:pt x="25458" y="22467"/>
                      <a:pt x="25425" y="17582"/>
                      <a:pt x="25392" y="15654"/>
                    </a:cubicBezTo>
                    <a:cubicBezTo>
                      <a:pt x="25392" y="14325"/>
                      <a:pt x="25325" y="12995"/>
                      <a:pt x="25325" y="11633"/>
                    </a:cubicBezTo>
                    <a:cubicBezTo>
                      <a:pt x="25325" y="10370"/>
                      <a:pt x="25425" y="4554"/>
                      <a:pt x="24827" y="3390"/>
                    </a:cubicBezTo>
                    <a:cubicBezTo>
                      <a:pt x="23697" y="1164"/>
                      <a:pt x="20739" y="798"/>
                      <a:pt x="18246" y="732"/>
                    </a:cubicBezTo>
                    <a:cubicBezTo>
                      <a:pt x="15554" y="665"/>
                      <a:pt x="12098" y="1"/>
                      <a:pt x="8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" name="Google Shape;304;p14"/>
              <p:cNvSpPr/>
              <p:nvPr/>
            </p:nvSpPr>
            <p:spPr>
              <a:xfrm>
                <a:off x="10640450" y="-4573120"/>
                <a:ext cx="1865266" cy="1758201"/>
              </a:xfrm>
              <a:custGeom>
                <a:avLst/>
                <a:gdLst/>
                <a:ahLst/>
                <a:cxnLst/>
                <a:rect l="l" t="t" r="r" b="b"/>
                <a:pathLst>
                  <a:path w="47858" h="45111" extrusionOk="0">
                    <a:moveTo>
                      <a:pt x="35608" y="0"/>
                    </a:moveTo>
                    <a:cubicBezTo>
                      <a:pt x="33763" y="0"/>
                      <a:pt x="31897" y="178"/>
                      <a:pt x="30077" y="197"/>
                    </a:cubicBezTo>
                    <a:lnTo>
                      <a:pt x="19841" y="297"/>
                    </a:lnTo>
                    <a:cubicBezTo>
                      <a:pt x="17448" y="330"/>
                      <a:pt x="15088" y="430"/>
                      <a:pt x="12729" y="430"/>
                    </a:cubicBezTo>
                    <a:cubicBezTo>
                      <a:pt x="12191" y="430"/>
                      <a:pt x="11643" y="420"/>
                      <a:pt x="11093" y="420"/>
                    </a:cubicBezTo>
                    <a:cubicBezTo>
                      <a:pt x="9334" y="420"/>
                      <a:pt x="7552" y="517"/>
                      <a:pt x="5982" y="1327"/>
                    </a:cubicBezTo>
                    <a:cubicBezTo>
                      <a:pt x="2061" y="3288"/>
                      <a:pt x="1429" y="8539"/>
                      <a:pt x="1296" y="12959"/>
                    </a:cubicBezTo>
                    <a:cubicBezTo>
                      <a:pt x="1163" y="17678"/>
                      <a:pt x="0" y="23827"/>
                      <a:pt x="0" y="29576"/>
                    </a:cubicBezTo>
                    <a:cubicBezTo>
                      <a:pt x="0" y="34129"/>
                      <a:pt x="764" y="38450"/>
                      <a:pt x="3423" y="41640"/>
                    </a:cubicBezTo>
                    <a:cubicBezTo>
                      <a:pt x="6082" y="44864"/>
                      <a:pt x="10901" y="44665"/>
                      <a:pt x="14690" y="44897"/>
                    </a:cubicBezTo>
                    <a:cubicBezTo>
                      <a:pt x="16859" y="45041"/>
                      <a:pt x="19028" y="45110"/>
                      <a:pt x="21194" y="45110"/>
                    </a:cubicBezTo>
                    <a:cubicBezTo>
                      <a:pt x="24040" y="45110"/>
                      <a:pt x="26881" y="44991"/>
                      <a:pt x="29712" y="44764"/>
                    </a:cubicBezTo>
                    <a:cubicBezTo>
                      <a:pt x="33899" y="44399"/>
                      <a:pt x="43105" y="44499"/>
                      <a:pt x="45132" y="39746"/>
                    </a:cubicBezTo>
                    <a:cubicBezTo>
                      <a:pt x="47858" y="33299"/>
                      <a:pt x="47027" y="26984"/>
                      <a:pt x="45997" y="20304"/>
                    </a:cubicBezTo>
                    <a:cubicBezTo>
                      <a:pt x="45631" y="17845"/>
                      <a:pt x="45299" y="15352"/>
                      <a:pt x="45531" y="12859"/>
                    </a:cubicBezTo>
                    <a:cubicBezTo>
                      <a:pt x="45731" y="10732"/>
                      <a:pt x="46728" y="8738"/>
                      <a:pt x="46329" y="6578"/>
                    </a:cubicBezTo>
                    <a:cubicBezTo>
                      <a:pt x="45697" y="3388"/>
                      <a:pt x="42673" y="1161"/>
                      <a:pt x="39516" y="397"/>
                    </a:cubicBezTo>
                    <a:cubicBezTo>
                      <a:pt x="38240" y="91"/>
                      <a:pt x="36929" y="0"/>
                      <a:pt x="35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305" name="Google Shape;305;p14"/>
              <p:cNvGrpSpPr/>
              <p:nvPr/>
            </p:nvGrpSpPr>
            <p:grpSpPr>
              <a:xfrm>
                <a:off x="10904156" y="-4325919"/>
                <a:ext cx="743532" cy="1538781"/>
                <a:chOff x="11300741" y="-1605164"/>
                <a:chExt cx="574200" cy="1188340"/>
              </a:xfrm>
            </p:grpSpPr>
            <p:sp>
              <p:nvSpPr>
                <p:cNvPr id="306" name="Google Shape;306;p14"/>
                <p:cNvSpPr/>
                <p:nvPr/>
              </p:nvSpPr>
              <p:spPr>
                <a:xfrm>
                  <a:off x="11324759" y="-1351081"/>
                  <a:ext cx="62031" cy="177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5894" extrusionOk="0">
                      <a:moveTo>
                        <a:pt x="970" y="0"/>
                      </a:moveTo>
                      <a:cubicBezTo>
                        <a:pt x="464" y="0"/>
                        <a:pt x="115" y="445"/>
                        <a:pt x="34" y="935"/>
                      </a:cubicBezTo>
                      <a:cubicBezTo>
                        <a:pt x="0" y="1234"/>
                        <a:pt x="0" y="1533"/>
                        <a:pt x="34" y="1832"/>
                      </a:cubicBezTo>
                      <a:cubicBezTo>
                        <a:pt x="100" y="2663"/>
                        <a:pt x="133" y="3460"/>
                        <a:pt x="233" y="4258"/>
                      </a:cubicBezTo>
                      <a:cubicBezTo>
                        <a:pt x="300" y="4690"/>
                        <a:pt x="399" y="5155"/>
                        <a:pt x="532" y="5587"/>
                      </a:cubicBezTo>
                      <a:cubicBezTo>
                        <a:pt x="579" y="5773"/>
                        <a:pt x="770" y="5893"/>
                        <a:pt x="961" y="5893"/>
                      </a:cubicBezTo>
                      <a:cubicBezTo>
                        <a:pt x="1044" y="5893"/>
                        <a:pt x="1126" y="5870"/>
                        <a:pt x="1197" y="5820"/>
                      </a:cubicBezTo>
                      <a:cubicBezTo>
                        <a:pt x="1363" y="5720"/>
                        <a:pt x="1496" y="5554"/>
                        <a:pt x="1596" y="5388"/>
                      </a:cubicBezTo>
                      <a:cubicBezTo>
                        <a:pt x="1695" y="5189"/>
                        <a:pt x="1762" y="4923"/>
                        <a:pt x="1795" y="4690"/>
                      </a:cubicBezTo>
                      <a:cubicBezTo>
                        <a:pt x="1862" y="3793"/>
                        <a:pt x="1895" y="2895"/>
                        <a:pt x="1961" y="1998"/>
                      </a:cubicBezTo>
                      <a:lnTo>
                        <a:pt x="2061" y="1965"/>
                      </a:lnTo>
                      <a:cubicBezTo>
                        <a:pt x="2028" y="1599"/>
                        <a:pt x="1995" y="1200"/>
                        <a:pt x="1928" y="835"/>
                      </a:cubicBezTo>
                      <a:cubicBezTo>
                        <a:pt x="1895" y="469"/>
                        <a:pt x="1662" y="203"/>
                        <a:pt x="1330" y="71"/>
                      </a:cubicBezTo>
                      <a:cubicBezTo>
                        <a:pt x="1203" y="22"/>
                        <a:pt x="1083" y="0"/>
                        <a:pt x="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7" name="Google Shape;307;p14"/>
                <p:cNvSpPr/>
                <p:nvPr/>
              </p:nvSpPr>
              <p:spPr>
                <a:xfrm>
                  <a:off x="11300741" y="-1067653"/>
                  <a:ext cx="68050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85" extrusionOk="0">
                      <a:moveTo>
                        <a:pt x="952" y="1"/>
                      </a:moveTo>
                      <a:cubicBezTo>
                        <a:pt x="825" y="1"/>
                        <a:pt x="700" y="45"/>
                        <a:pt x="599" y="125"/>
                      </a:cubicBezTo>
                      <a:cubicBezTo>
                        <a:pt x="200" y="358"/>
                        <a:pt x="1" y="823"/>
                        <a:pt x="67" y="1255"/>
                      </a:cubicBezTo>
                      <a:cubicBezTo>
                        <a:pt x="134" y="1654"/>
                        <a:pt x="134" y="2020"/>
                        <a:pt x="134" y="2418"/>
                      </a:cubicBezTo>
                      <a:cubicBezTo>
                        <a:pt x="134" y="2817"/>
                        <a:pt x="200" y="3183"/>
                        <a:pt x="267" y="3582"/>
                      </a:cubicBezTo>
                      <a:cubicBezTo>
                        <a:pt x="333" y="3947"/>
                        <a:pt x="400" y="4413"/>
                        <a:pt x="499" y="4811"/>
                      </a:cubicBezTo>
                      <a:cubicBezTo>
                        <a:pt x="526" y="5100"/>
                        <a:pt x="759" y="5285"/>
                        <a:pt x="1019" y="5285"/>
                      </a:cubicBezTo>
                      <a:cubicBezTo>
                        <a:pt x="1089" y="5285"/>
                        <a:pt x="1160" y="5271"/>
                        <a:pt x="1231" y="5243"/>
                      </a:cubicBezTo>
                      <a:cubicBezTo>
                        <a:pt x="1463" y="5177"/>
                        <a:pt x="1663" y="5011"/>
                        <a:pt x="1762" y="4778"/>
                      </a:cubicBezTo>
                      <a:cubicBezTo>
                        <a:pt x="1895" y="4446"/>
                        <a:pt x="1995" y="4080"/>
                        <a:pt x="2061" y="3748"/>
                      </a:cubicBezTo>
                      <a:cubicBezTo>
                        <a:pt x="2128" y="3017"/>
                        <a:pt x="2161" y="2319"/>
                        <a:pt x="2228" y="1588"/>
                      </a:cubicBezTo>
                      <a:cubicBezTo>
                        <a:pt x="2261" y="923"/>
                        <a:pt x="1862" y="291"/>
                        <a:pt x="1197" y="59"/>
                      </a:cubicBezTo>
                      <a:cubicBezTo>
                        <a:pt x="1119" y="20"/>
                        <a:pt x="1035" y="1"/>
                        <a:pt x="9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8" name="Google Shape;308;p14"/>
                <p:cNvSpPr/>
                <p:nvPr/>
              </p:nvSpPr>
              <p:spPr>
                <a:xfrm>
                  <a:off x="11472809" y="-1487513"/>
                  <a:ext cx="68050" cy="156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12" extrusionOk="0">
                      <a:moveTo>
                        <a:pt x="1320" y="0"/>
                      </a:moveTo>
                      <a:cubicBezTo>
                        <a:pt x="1279" y="0"/>
                        <a:pt x="1237" y="6"/>
                        <a:pt x="1197" y="17"/>
                      </a:cubicBezTo>
                      <a:cubicBezTo>
                        <a:pt x="698" y="50"/>
                        <a:pt x="299" y="449"/>
                        <a:pt x="299" y="948"/>
                      </a:cubicBezTo>
                      <a:cubicBezTo>
                        <a:pt x="266" y="1612"/>
                        <a:pt x="0" y="2277"/>
                        <a:pt x="166" y="2942"/>
                      </a:cubicBezTo>
                      <a:cubicBezTo>
                        <a:pt x="200" y="3374"/>
                        <a:pt x="200" y="3839"/>
                        <a:pt x="266" y="4271"/>
                      </a:cubicBezTo>
                      <a:cubicBezTo>
                        <a:pt x="266" y="4504"/>
                        <a:pt x="333" y="4703"/>
                        <a:pt x="432" y="4869"/>
                      </a:cubicBezTo>
                      <a:cubicBezTo>
                        <a:pt x="512" y="5088"/>
                        <a:pt x="722" y="5212"/>
                        <a:pt x="935" y="5212"/>
                      </a:cubicBezTo>
                      <a:cubicBezTo>
                        <a:pt x="1078" y="5212"/>
                        <a:pt x="1223" y="5156"/>
                        <a:pt x="1330" y="5036"/>
                      </a:cubicBezTo>
                      <a:cubicBezTo>
                        <a:pt x="1429" y="4936"/>
                        <a:pt x="1529" y="4803"/>
                        <a:pt x="1562" y="4637"/>
                      </a:cubicBezTo>
                      <a:cubicBezTo>
                        <a:pt x="1728" y="4105"/>
                        <a:pt x="1861" y="3540"/>
                        <a:pt x="1994" y="2975"/>
                      </a:cubicBezTo>
                      <a:cubicBezTo>
                        <a:pt x="2027" y="2742"/>
                        <a:pt x="2094" y="2477"/>
                        <a:pt x="2127" y="2211"/>
                      </a:cubicBezTo>
                      <a:cubicBezTo>
                        <a:pt x="2260" y="1546"/>
                        <a:pt x="2127" y="881"/>
                        <a:pt x="1795" y="316"/>
                      </a:cubicBezTo>
                      <a:cubicBezTo>
                        <a:pt x="1712" y="124"/>
                        <a:pt x="1517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9" name="Google Shape;309;p14"/>
                <p:cNvSpPr/>
                <p:nvPr/>
              </p:nvSpPr>
              <p:spPr>
                <a:xfrm>
                  <a:off x="11471785" y="-1210195"/>
                  <a:ext cx="61068" cy="123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9" h="4097" extrusionOk="0">
                      <a:moveTo>
                        <a:pt x="989" y="1"/>
                      </a:moveTo>
                      <a:cubicBezTo>
                        <a:pt x="753" y="1"/>
                        <a:pt x="517" y="101"/>
                        <a:pt x="367" y="308"/>
                      </a:cubicBezTo>
                      <a:cubicBezTo>
                        <a:pt x="134" y="607"/>
                        <a:pt x="1" y="973"/>
                        <a:pt x="34" y="1338"/>
                      </a:cubicBezTo>
                      <a:cubicBezTo>
                        <a:pt x="101" y="2036"/>
                        <a:pt x="134" y="2734"/>
                        <a:pt x="200" y="3432"/>
                      </a:cubicBezTo>
                      <a:cubicBezTo>
                        <a:pt x="200" y="3731"/>
                        <a:pt x="400" y="3997"/>
                        <a:pt x="699" y="4097"/>
                      </a:cubicBezTo>
                      <a:cubicBezTo>
                        <a:pt x="1031" y="4097"/>
                        <a:pt x="1364" y="3898"/>
                        <a:pt x="1463" y="3598"/>
                      </a:cubicBezTo>
                      <a:cubicBezTo>
                        <a:pt x="1496" y="3565"/>
                        <a:pt x="1496" y="3532"/>
                        <a:pt x="1530" y="3499"/>
                      </a:cubicBezTo>
                      <a:lnTo>
                        <a:pt x="1995" y="1305"/>
                      </a:lnTo>
                      <a:cubicBezTo>
                        <a:pt x="2028" y="873"/>
                        <a:pt x="1829" y="441"/>
                        <a:pt x="1496" y="175"/>
                      </a:cubicBezTo>
                      <a:cubicBezTo>
                        <a:pt x="1352" y="60"/>
                        <a:pt x="1170" y="1"/>
                        <a:pt x="9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10" name="Google Shape;310;p14"/>
                <p:cNvSpPr/>
                <p:nvPr/>
              </p:nvSpPr>
              <p:spPr>
                <a:xfrm>
                  <a:off x="11328762" y="-788559"/>
                  <a:ext cx="56042" cy="123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13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4"/>
                      </a:cubicBezTo>
                      <a:cubicBezTo>
                        <a:pt x="233" y="424"/>
                        <a:pt x="100" y="723"/>
                        <a:pt x="100" y="1088"/>
                      </a:cubicBezTo>
                      <a:lnTo>
                        <a:pt x="100" y="1620"/>
                      </a:lnTo>
                      <a:lnTo>
                        <a:pt x="0" y="1587"/>
                      </a:lnTo>
                      <a:lnTo>
                        <a:pt x="0" y="1587"/>
                      </a:lnTo>
                      <a:cubicBezTo>
                        <a:pt x="133" y="2252"/>
                        <a:pt x="233" y="2883"/>
                        <a:pt x="366" y="3548"/>
                      </a:cubicBezTo>
                      <a:cubicBezTo>
                        <a:pt x="432" y="3814"/>
                        <a:pt x="565" y="4113"/>
                        <a:pt x="864" y="4113"/>
                      </a:cubicBezTo>
                      <a:cubicBezTo>
                        <a:pt x="1197" y="4080"/>
                        <a:pt x="1463" y="3880"/>
                        <a:pt x="1562" y="3581"/>
                      </a:cubicBezTo>
                      <a:cubicBezTo>
                        <a:pt x="1596" y="3481"/>
                        <a:pt x="1629" y="3415"/>
                        <a:pt x="1629" y="3315"/>
                      </a:cubicBezTo>
                      <a:cubicBezTo>
                        <a:pt x="1729" y="2584"/>
                        <a:pt x="1828" y="1820"/>
                        <a:pt x="1862" y="1088"/>
                      </a:cubicBezTo>
                      <a:cubicBezTo>
                        <a:pt x="1862" y="756"/>
                        <a:pt x="1729" y="424"/>
                        <a:pt x="1463" y="224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11" name="Google Shape;311;p14"/>
                <p:cNvSpPr/>
                <p:nvPr/>
              </p:nvSpPr>
              <p:spPr>
                <a:xfrm>
                  <a:off x="11623838" y="-1605164"/>
                  <a:ext cx="62061" cy="177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2" h="5883" extrusionOk="0">
                      <a:moveTo>
                        <a:pt x="970" y="1"/>
                      </a:moveTo>
                      <a:cubicBezTo>
                        <a:pt x="464" y="1"/>
                        <a:pt x="115" y="446"/>
                        <a:pt x="34" y="935"/>
                      </a:cubicBezTo>
                      <a:cubicBezTo>
                        <a:pt x="1" y="1234"/>
                        <a:pt x="1" y="1533"/>
                        <a:pt x="34" y="1832"/>
                      </a:cubicBezTo>
                      <a:cubicBezTo>
                        <a:pt x="100" y="2663"/>
                        <a:pt x="134" y="3461"/>
                        <a:pt x="233" y="4259"/>
                      </a:cubicBezTo>
                      <a:cubicBezTo>
                        <a:pt x="300" y="4691"/>
                        <a:pt x="399" y="5123"/>
                        <a:pt x="532" y="5555"/>
                      </a:cubicBezTo>
                      <a:cubicBezTo>
                        <a:pt x="577" y="5756"/>
                        <a:pt x="757" y="5882"/>
                        <a:pt x="942" y="5882"/>
                      </a:cubicBezTo>
                      <a:cubicBezTo>
                        <a:pt x="1031" y="5882"/>
                        <a:pt x="1121" y="5852"/>
                        <a:pt x="1197" y="5787"/>
                      </a:cubicBezTo>
                      <a:cubicBezTo>
                        <a:pt x="1363" y="5688"/>
                        <a:pt x="1529" y="5555"/>
                        <a:pt x="1629" y="5388"/>
                      </a:cubicBezTo>
                      <a:cubicBezTo>
                        <a:pt x="1729" y="5156"/>
                        <a:pt x="1795" y="4923"/>
                        <a:pt x="1795" y="4691"/>
                      </a:cubicBezTo>
                      <a:cubicBezTo>
                        <a:pt x="1862" y="3793"/>
                        <a:pt x="1928" y="2896"/>
                        <a:pt x="1961" y="1999"/>
                      </a:cubicBezTo>
                      <a:lnTo>
                        <a:pt x="2061" y="1965"/>
                      </a:lnTo>
                      <a:cubicBezTo>
                        <a:pt x="2028" y="1600"/>
                        <a:pt x="1995" y="1201"/>
                        <a:pt x="1928" y="802"/>
                      </a:cubicBezTo>
                      <a:cubicBezTo>
                        <a:pt x="1895" y="470"/>
                        <a:pt x="1662" y="171"/>
                        <a:pt x="1330" y="71"/>
                      </a:cubicBezTo>
                      <a:cubicBezTo>
                        <a:pt x="1203" y="23"/>
                        <a:pt x="1083" y="1"/>
                        <a:pt x="97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12" name="Google Shape;312;p14"/>
                <p:cNvSpPr/>
                <p:nvPr/>
              </p:nvSpPr>
              <p:spPr>
                <a:xfrm>
                  <a:off x="11598827" y="-1321706"/>
                  <a:ext cx="69044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4" h="5285" extrusionOk="0">
                      <a:moveTo>
                        <a:pt x="985" y="0"/>
                      </a:moveTo>
                      <a:cubicBezTo>
                        <a:pt x="858" y="0"/>
                        <a:pt x="733" y="44"/>
                        <a:pt x="632" y="125"/>
                      </a:cubicBezTo>
                      <a:cubicBezTo>
                        <a:pt x="233" y="357"/>
                        <a:pt x="1" y="823"/>
                        <a:pt x="100" y="1288"/>
                      </a:cubicBezTo>
                      <a:cubicBezTo>
                        <a:pt x="134" y="1654"/>
                        <a:pt x="167" y="2052"/>
                        <a:pt x="134" y="2418"/>
                      </a:cubicBezTo>
                      <a:cubicBezTo>
                        <a:pt x="167" y="2817"/>
                        <a:pt x="233" y="3182"/>
                        <a:pt x="300" y="3581"/>
                      </a:cubicBezTo>
                      <a:cubicBezTo>
                        <a:pt x="366" y="3980"/>
                        <a:pt x="433" y="4412"/>
                        <a:pt x="499" y="4811"/>
                      </a:cubicBezTo>
                      <a:cubicBezTo>
                        <a:pt x="552" y="5099"/>
                        <a:pt x="790" y="5284"/>
                        <a:pt x="1052" y="5284"/>
                      </a:cubicBezTo>
                      <a:cubicBezTo>
                        <a:pt x="1122" y="5284"/>
                        <a:pt x="1193" y="5271"/>
                        <a:pt x="1264" y="5243"/>
                      </a:cubicBezTo>
                      <a:cubicBezTo>
                        <a:pt x="1496" y="5176"/>
                        <a:pt x="1696" y="5010"/>
                        <a:pt x="1762" y="4778"/>
                      </a:cubicBezTo>
                      <a:cubicBezTo>
                        <a:pt x="1928" y="4445"/>
                        <a:pt x="2028" y="4080"/>
                        <a:pt x="2094" y="3747"/>
                      </a:cubicBezTo>
                      <a:cubicBezTo>
                        <a:pt x="2161" y="3016"/>
                        <a:pt x="2194" y="2318"/>
                        <a:pt x="2227" y="1587"/>
                      </a:cubicBezTo>
                      <a:cubicBezTo>
                        <a:pt x="2294" y="922"/>
                        <a:pt x="1862" y="291"/>
                        <a:pt x="1230" y="58"/>
                      </a:cubicBezTo>
                      <a:cubicBezTo>
                        <a:pt x="1152" y="19"/>
                        <a:pt x="1068" y="0"/>
                        <a:pt x="98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13" name="Google Shape;313;p14"/>
                <p:cNvSpPr/>
                <p:nvPr/>
              </p:nvSpPr>
              <p:spPr>
                <a:xfrm>
                  <a:off x="11627841" y="-1043635"/>
                  <a:ext cx="56042" cy="124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47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5"/>
                      </a:cubicBezTo>
                      <a:cubicBezTo>
                        <a:pt x="233" y="424"/>
                        <a:pt x="67" y="756"/>
                        <a:pt x="67" y="1089"/>
                      </a:cubicBezTo>
                      <a:lnTo>
                        <a:pt x="67" y="1620"/>
                      </a:lnTo>
                      <a:lnTo>
                        <a:pt x="1" y="1620"/>
                      </a:lnTo>
                      <a:cubicBezTo>
                        <a:pt x="100" y="2285"/>
                        <a:pt x="200" y="2917"/>
                        <a:pt x="366" y="3581"/>
                      </a:cubicBezTo>
                      <a:cubicBezTo>
                        <a:pt x="399" y="3847"/>
                        <a:pt x="565" y="4113"/>
                        <a:pt x="865" y="4146"/>
                      </a:cubicBezTo>
                      <a:cubicBezTo>
                        <a:pt x="1164" y="4113"/>
                        <a:pt x="1463" y="3914"/>
                        <a:pt x="1529" y="3615"/>
                      </a:cubicBezTo>
                      <a:cubicBezTo>
                        <a:pt x="1563" y="3515"/>
                        <a:pt x="1596" y="3448"/>
                        <a:pt x="1629" y="3349"/>
                      </a:cubicBezTo>
                      <a:cubicBezTo>
                        <a:pt x="1695" y="2617"/>
                        <a:pt x="1795" y="1853"/>
                        <a:pt x="1862" y="1122"/>
                      </a:cubicBezTo>
                      <a:cubicBezTo>
                        <a:pt x="1862" y="756"/>
                        <a:pt x="1729" y="457"/>
                        <a:pt x="1463" y="225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14" name="Google Shape;314;p14"/>
                <p:cNvSpPr/>
                <p:nvPr/>
              </p:nvSpPr>
              <p:spPr>
                <a:xfrm>
                  <a:off x="11482801" y="-881921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0"/>
                      </a:moveTo>
                      <a:cubicBezTo>
                        <a:pt x="873" y="0"/>
                        <a:pt x="852" y="1"/>
                        <a:pt x="831" y="3"/>
                      </a:cubicBezTo>
                      <a:cubicBezTo>
                        <a:pt x="333" y="3"/>
                        <a:pt x="1" y="302"/>
                        <a:pt x="1" y="767"/>
                      </a:cubicBezTo>
                      <a:cubicBezTo>
                        <a:pt x="34" y="1299"/>
                        <a:pt x="100" y="1831"/>
                        <a:pt x="233" y="2363"/>
                      </a:cubicBezTo>
                      <a:cubicBezTo>
                        <a:pt x="233" y="2429"/>
                        <a:pt x="300" y="2529"/>
                        <a:pt x="366" y="2595"/>
                      </a:cubicBezTo>
                      <a:cubicBezTo>
                        <a:pt x="469" y="2772"/>
                        <a:pt x="650" y="2857"/>
                        <a:pt x="832" y="2857"/>
                      </a:cubicBezTo>
                      <a:cubicBezTo>
                        <a:pt x="1060" y="2857"/>
                        <a:pt x="1289" y="2722"/>
                        <a:pt x="1363" y="2462"/>
                      </a:cubicBezTo>
                      <a:cubicBezTo>
                        <a:pt x="1496" y="2030"/>
                        <a:pt x="1596" y="1631"/>
                        <a:pt x="1662" y="1199"/>
                      </a:cubicBezTo>
                      <a:cubicBezTo>
                        <a:pt x="1662" y="1000"/>
                        <a:pt x="1629" y="801"/>
                        <a:pt x="1596" y="601"/>
                      </a:cubicBezTo>
                      <a:cubicBezTo>
                        <a:pt x="1533" y="256"/>
                        <a:pt x="123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15" name="Google Shape;315;p14"/>
                <p:cNvSpPr/>
                <p:nvPr/>
              </p:nvSpPr>
              <p:spPr>
                <a:xfrm>
                  <a:off x="11800902" y="-1400200"/>
                  <a:ext cx="74040" cy="171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0" h="5702" extrusionOk="0">
                      <a:moveTo>
                        <a:pt x="1102" y="0"/>
                      </a:moveTo>
                      <a:cubicBezTo>
                        <a:pt x="722" y="0"/>
                        <a:pt x="344" y="196"/>
                        <a:pt x="133" y="539"/>
                      </a:cubicBezTo>
                      <a:cubicBezTo>
                        <a:pt x="33" y="639"/>
                        <a:pt x="0" y="805"/>
                        <a:pt x="0" y="938"/>
                      </a:cubicBezTo>
                      <a:cubicBezTo>
                        <a:pt x="0" y="1171"/>
                        <a:pt x="33" y="1437"/>
                        <a:pt x="33" y="1669"/>
                      </a:cubicBezTo>
                      <a:cubicBezTo>
                        <a:pt x="0" y="2168"/>
                        <a:pt x="67" y="2700"/>
                        <a:pt x="233" y="3165"/>
                      </a:cubicBezTo>
                      <a:cubicBezTo>
                        <a:pt x="399" y="3597"/>
                        <a:pt x="332" y="4129"/>
                        <a:pt x="399" y="4594"/>
                      </a:cubicBezTo>
                      <a:cubicBezTo>
                        <a:pt x="432" y="4827"/>
                        <a:pt x="499" y="5059"/>
                        <a:pt x="598" y="5259"/>
                      </a:cubicBezTo>
                      <a:cubicBezTo>
                        <a:pt x="679" y="5541"/>
                        <a:pt x="932" y="5701"/>
                        <a:pt x="1185" y="5701"/>
                      </a:cubicBezTo>
                      <a:cubicBezTo>
                        <a:pt x="1348" y="5701"/>
                        <a:pt x="1511" y="5635"/>
                        <a:pt x="1629" y="5491"/>
                      </a:cubicBezTo>
                      <a:cubicBezTo>
                        <a:pt x="2061" y="5159"/>
                        <a:pt x="2260" y="4660"/>
                        <a:pt x="2260" y="4129"/>
                      </a:cubicBezTo>
                      <a:cubicBezTo>
                        <a:pt x="2227" y="3863"/>
                        <a:pt x="2227" y="3597"/>
                        <a:pt x="2293" y="3331"/>
                      </a:cubicBezTo>
                      <a:cubicBezTo>
                        <a:pt x="2459" y="2533"/>
                        <a:pt x="2459" y="1736"/>
                        <a:pt x="2293" y="938"/>
                      </a:cubicBezTo>
                      <a:cubicBezTo>
                        <a:pt x="2227" y="473"/>
                        <a:pt x="1861" y="107"/>
                        <a:pt x="1396" y="41"/>
                      </a:cubicBezTo>
                      <a:cubicBezTo>
                        <a:pt x="1300" y="13"/>
                        <a:pt x="1201" y="0"/>
                        <a:pt x="11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16" name="Google Shape;316;p14"/>
                <p:cNvSpPr/>
                <p:nvPr/>
              </p:nvSpPr>
              <p:spPr>
                <a:xfrm>
                  <a:off x="11803881" y="-1108104"/>
                  <a:ext cx="67057" cy="15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5202" extrusionOk="0">
                      <a:moveTo>
                        <a:pt x="1252" y="1"/>
                      </a:moveTo>
                      <a:cubicBezTo>
                        <a:pt x="1223" y="1"/>
                        <a:pt x="1193" y="3"/>
                        <a:pt x="1164" y="7"/>
                      </a:cubicBezTo>
                      <a:cubicBezTo>
                        <a:pt x="665" y="40"/>
                        <a:pt x="267" y="439"/>
                        <a:pt x="267" y="971"/>
                      </a:cubicBezTo>
                      <a:cubicBezTo>
                        <a:pt x="233" y="1635"/>
                        <a:pt x="1" y="2267"/>
                        <a:pt x="134" y="2932"/>
                      </a:cubicBezTo>
                      <a:cubicBezTo>
                        <a:pt x="167" y="3397"/>
                        <a:pt x="167" y="3829"/>
                        <a:pt x="233" y="4261"/>
                      </a:cubicBezTo>
                      <a:cubicBezTo>
                        <a:pt x="233" y="4494"/>
                        <a:pt x="300" y="4693"/>
                        <a:pt x="400" y="4859"/>
                      </a:cubicBezTo>
                      <a:cubicBezTo>
                        <a:pt x="479" y="5078"/>
                        <a:pt x="689" y="5201"/>
                        <a:pt x="902" y="5201"/>
                      </a:cubicBezTo>
                      <a:cubicBezTo>
                        <a:pt x="1046" y="5201"/>
                        <a:pt x="1190" y="5146"/>
                        <a:pt x="1297" y="5025"/>
                      </a:cubicBezTo>
                      <a:cubicBezTo>
                        <a:pt x="1397" y="4926"/>
                        <a:pt x="1496" y="4793"/>
                        <a:pt x="1530" y="4660"/>
                      </a:cubicBezTo>
                      <a:cubicBezTo>
                        <a:pt x="1696" y="4095"/>
                        <a:pt x="1829" y="3563"/>
                        <a:pt x="1962" y="2998"/>
                      </a:cubicBezTo>
                      <a:cubicBezTo>
                        <a:pt x="2028" y="2732"/>
                        <a:pt x="2061" y="2466"/>
                        <a:pt x="2095" y="2200"/>
                      </a:cubicBezTo>
                      <a:cubicBezTo>
                        <a:pt x="2227" y="1536"/>
                        <a:pt x="2095" y="871"/>
                        <a:pt x="1762" y="306"/>
                      </a:cubicBezTo>
                      <a:cubicBezTo>
                        <a:pt x="1675" y="103"/>
                        <a:pt x="1460" y="1"/>
                        <a:pt x="12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17" name="Google Shape;317;p14"/>
                <p:cNvSpPr/>
                <p:nvPr/>
              </p:nvSpPr>
              <p:spPr>
                <a:xfrm>
                  <a:off x="11801895" y="-830575"/>
                  <a:ext cx="61038" cy="12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4080" extrusionOk="0">
                      <a:moveTo>
                        <a:pt x="987" y="0"/>
                      </a:moveTo>
                      <a:cubicBezTo>
                        <a:pt x="751" y="0"/>
                        <a:pt x="516" y="103"/>
                        <a:pt x="366" y="291"/>
                      </a:cubicBezTo>
                      <a:cubicBezTo>
                        <a:pt x="133" y="590"/>
                        <a:pt x="0" y="956"/>
                        <a:pt x="34" y="1321"/>
                      </a:cubicBezTo>
                      <a:cubicBezTo>
                        <a:pt x="100" y="1986"/>
                        <a:pt x="133" y="2684"/>
                        <a:pt x="200" y="3382"/>
                      </a:cubicBezTo>
                      <a:cubicBezTo>
                        <a:pt x="200" y="3681"/>
                        <a:pt x="399" y="3980"/>
                        <a:pt x="698" y="4080"/>
                      </a:cubicBezTo>
                      <a:cubicBezTo>
                        <a:pt x="1064" y="4080"/>
                        <a:pt x="1363" y="3880"/>
                        <a:pt x="1496" y="3548"/>
                      </a:cubicBezTo>
                      <a:cubicBezTo>
                        <a:pt x="1496" y="3515"/>
                        <a:pt x="1496" y="3515"/>
                        <a:pt x="1529" y="3482"/>
                      </a:cubicBezTo>
                      <a:lnTo>
                        <a:pt x="1994" y="1288"/>
                      </a:lnTo>
                      <a:cubicBezTo>
                        <a:pt x="2028" y="856"/>
                        <a:pt x="1828" y="457"/>
                        <a:pt x="1496" y="191"/>
                      </a:cubicBezTo>
                      <a:cubicBezTo>
                        <a:pt x="1351" y="61"/>
                        <a:pt x="1169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18" name="Google Shape;318;p14"/>
                <p:cNvSpPr/>
                <p:nvPr/>
              </p:nvSpPr>
              <p:spPr>
                <a:xfrm>
                  <a:off x="11812880" y="-502843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1"/>
                      </a:moveTo>
                      <a:cubicBezTo>
                        <a:pt x="873" y="1"/>
                        <a:pt x="852" y="2"/>
                        <a:pt x="832" y="4"/>
                      </a:cubicBezTo>
                      <a:cubicBezTo>
                        <a:pt x="333" y="4"/>
                        <a:pt x="1" y="303"/>
                        <a:pt x="1" y="768"/>
                      </a:cubicBezTo>
                      <a:cubicBezTo>
                        <a:pt x="34" y="1300"/>
                        <a:pt x="101" y="1832"/>
                        <a:pt x="234" y="2363"/>
                      </a:cubicBezTo>
                      <a:cubicBezTo>
                        <a:pt x="234" y="2430"/>
                        <a:pt x="300" y="2530"/>
                        <a:pt x="366" y="2596"/>
                      </a:cubicBezTo>
                      <a:cubicBezTo>
                        <a:pt x="469" y="2773"/>
                        <a:pt x="650" y="2858"/>
                        <a:pt x="832" y="2858"/>
                      </a:cubicBezTo>
                      <a:cubicBezTo>
                        <a:pt x="1060" y="2858"/>
                        <a:pt x="1289" y="2722"/>
                        <a:pt x="1363" y="2463"/>
                      </a:cubicBezTo>
                      <a:cubicBezTo>
                        <a:pt x="1496" y="2064"/>
                        <a:pt x="1596" y="1632"/>
                        <a:pt x="1663" y="1200"/>
                      </a:cubicBezTo>
                      <a:cubicBezTo>
                        <a:pt x="1663" y="1001"/>
                        <a:pt x="1629" y="801"/>
                        <a:pt x="1596" y="602"/>
                      </a:cubicBezTo>
                      <a:cubicBezTo>
                        <a:pt x="1533" y="257"/>
                        <a:pt x="1234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319" name="Google Shape;319;p14"/>
              <p:cNvSpPr/>
              <p:nvPr/>
            </p:nvSpPr>
            <p:spPr>
              <a:xfrm>
                <a:off x="11867097" y="-4636687"/>
                <a:ext cx="764261" cy="788075"/>
              </a:xfrm>
              <a:custGeom>
                <a:avLst/>
                <a:gdLst/>
                <a:ahLst/>
                <a:cxnLst/>
                <a:rect l="l" t="t" r="r" b="b"/>
                <a:pathLst>
                  <a:path w="19609" h="20220" extrusionOk="0">
                    <a:moveTo>
                      <a:pt x="6747" y="0"/>
                    </a:moveTo>
                    <a:cubicBezTo>
                      <a:pt x="4786" y="34"/>
                      <a:pt x="2925" y="333"/>
                      <a:pt x="1562" y="1496"/>
                    </a:cubicBezTo>
                    <a:cubicBezTo>
                      <a:pt x="166" y="2626"/>
                      <a:pt x="266" y="4720"/>
                      <a:pt x="133" y="6348"/>
                    </a:cubicBezTo>
                    <a:cubicBezTo>
                      <a:pt x="0" y="8475"/>
                      <a:pt x="33" y="10635"/>
                      <a:pt x="199" y="12762"/>
                    </a:cubicBezTo>
                    <a:cubicBezTo>
                      <a:pt x="332" y="14590"/>
                      <a:pt x="299" y="18545"/>
                      <a:pt x="2360" y="19409"/>
                    </a:cubicBezTo>
                    <a:cubicBezTo>
                      <a:pt x="3753" y="20013"/>
                      <a:pt x="5138" y="20219"/>
                      <a:pt x="6540" y="20219"/>
                    </a:cubicBezTo>
                    <a:cubicBezTo>
                      <a:pt x="7914" y="20219"/>
                      <a:pt x="9304" y="20022"/>
                      <a:pt x="10735" y="19808"/>
                    </a:cubicBezTo>
                    <a:cubicBezTo>
                      <a:pt x="11515" y="19632"/>
                      <a:pt x="12333" y="19551"/>
                      <a:pt x="13147" y="19551"/>
                    </a:cubicBezTo>
                    <a:cubicBezTo>
                      <a:pt x="13407" y="19551"/>
                      <a:pt x="13667" y="19559"/>
                      <a:pt x="13925" y="19575"/>
                    </a:cubicBezTo>
                    <a:cubicBezTo>
                      <a:pt x="14708" y="19659"/>
                      <a:pt x="15445" y="19979"/>
                      <a:pt x="16213" y="19979"/>
                    </a:cubicBezTo>
                    <a:cubicBezTo>
                      <a:pt x="16357" y="19979"/>
                      <a:pt x="16503" y="19967"/>
                      <a:pt x="16651" y="19941"/>
                    </a:cubicBezTo>
                    <a:cubicBezTo>
                      <a:pt x="18013" y="19675"/>
                      <a:pt x="18977" y="18346"/>
                      <a:pt x="19309" y="17016"/>
                    </a:cubicBezTo>
                    <a:cubicBezTo>
                      <a:pt x="19608" y="15687"/>
                      <a:pt x="19376" y="14291"/>
                      <a:pt x="19376" y="12962"/>
                    </a:cubicBezTo>
                    <a:lnTo>
                      <a:pt x="19343" y="8541"/>
                    </a:lnTo>
                    <a:cubicBezTo>
                      <a:pt x="19343" y="7511"/>
                      <a:pt x="19276" y="6448"/>
                      <a:pt x="19276" y="5484"/>
                    </a:cubicBezTo>
                    <a:cubicBezTo>
                      <a:pt x="19276" y="4520"/>
                      <a:pt x="19343" y="3457"/>
                      <a:pt x="18910" y="2559"/>
                    </a:cubicBezTo>
                    <a:cubicBezTo>
                      <a:pt x="18046" y="898"/>
                      <a:pt x="15786" y="632"/>
                      <a:pt x="13892" y="565"/>
                    </a:cubicBezTo>
                    <a:cubicBezTo>
                      <a:pt x="11865" y="499"/>
                      <a:pt x="9239" y="0"/>
                      <a:pt x="67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20" name="Google Shape;320;p14"/>
            <p:cNvSpPr/>
            <p:nvPr/>
          </p:nvSpPr>
          <p:spPr>
            <a:xfrm rot="-1814169" flipH="1">
              <a:off x="8509709" y="3202155"/>
              <a:ext cx="872519" cy="87249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21" name="Google Shape;321;p14"/>
          <p:cNvGrpSpPr/>
          <p:nvPr/>
        </p:nvGrpSpPr>
        <p:grpSpPr>
          <a:xfrm rot="5399681" flipH="1">
            <a:off x="-929441" y="410675"/>
            <a:ext cx="2288599" cy="1321293"/>
            <a:chOff x="5362076" y="-558676"/>
            <a:chExt cx="1592253" cy="919267"/>
          </a:xfrm>
        </p:grpSpPr>
        <p:sp>
          <p:nvSpPr>
            <p:cNvPr id="322" name="Google Shape;322;p14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" name="Google Shape;323;p14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" name="Google Shape;324;p14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" name="Google Shape;325;p14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62495323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5"/>
          <p:cNvSpPr txBox="1">
            <a:spLocks noGrp="1"/>
          </p:cNvSpPr>
          <p:nvPr>
            <p:ph type="title"/>
          </p:nvPr>
        </p:nvSpPr>
        <p:spPr>
          <a:xfrm>
            <a:off x="875600" y="491767"/>
            <a:ext cx="104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28" name="Google Shape;328;p15"/>
          <p:cNvSpPr txBox="1">
            <a:spLocks noGrp="1"/>
          </p:cNvSpPr>
          <p:nvPr>
            <p:ph type="title" idx="2" hasCustomPrompt="1"/>
          </p:nvPr>
        </p:nvSpPr>
        <p:spPr>
          <a:xfrm>
            <a:off x="7942233" y="1858100"/>
            <a:ext cx="3222400" cy="108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29" name="Google Shape;329;p15"/>
          <p:cNvSpPr txBox="1">
            <a:spLocks noGrp="1"/>
          </p:cNvSpPr>
          <p:nvPr>
            <p:ph type="subTitle" idx="1"/>
          </p:nvPr>
        </p:nvSpPr>
        <p:spPr>
          <a:xfrm>
            <a:off x="3032177" y="2299131"/>
            <a:ext cx="466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330" name="Google Shape;330;p15"/>
          <p:cNvSpPr txBox="1">
            <a:spLocks noGrp="1"/>
          </p:cNvSpPr>
          <p:nvPr>
            <p:ph type="title" idx="3" hasCustomPrompt="1"/>
          </p:nvPr>
        </p:nvSpPr>
        <p:spPr>
          <a:xfrm>
            <a:off x="7942233" y="3400667"/>
            <a:ext cx="3222400" cy="108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31" name="Google Shape;331;p15"/>
          <p:cNvSpPr txBox="1">
            <a:spLocks noGrp="1"/>
          </p:cNvSpPr>
          <p:nvPr>
            <p:ph type="subTitle" idx="4"/>
          </p:nvPr>
        </p:nvSpPr>
        <p:spPr>
          <a:xfrm>
            <a:off x="3032811" y="3840581"/>
            <a:ext cx="46628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332" name="Google Shape;332;p15"/>
          <p:cNvSpPr txBox="1">
            <a:spLocks noGrp="1"/>
          </p:cNvSpPr>
          <p:nvPr>
            <p:ph type="title" idx="5" hasCustomPrompt="1"/>
          </p:nvPr>
        </p:nvSpPr>
        <p:spPr>
          <a:xfrm>
            <a:off x="7942233" y="4943233"/>
            <a:ext cx="3222400" cy="108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33" name="Google Shape;333;p15"/>
          <p:cNvSpPr txBox="1">
            <a:spLocks noGrp="1"/>
          </p:cNvSpPr>
          <p:nvPr>
            <p:ph type="subTitle" idx="6"/>
          </p:nvPr>
        </p:nvSpPr>
        <p:spPr>
          <a:xfrm>
            <a:off x="3032177" y="5382033"/>
            <a:ext cx="4664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334" name="Google Shape;334;p15"/>
          <p:cNvSpPr txBox="1">
            <a:spLocks noGrp="1"/>
          </p:cNvSpPr>
          <p:nvPr>
            <p:ph type="title" idx="7"/>
          </p:nvPr>
        </p:nvSpPr>
        <p:spPr>
          <a:xfrm>
            <a:off x="3032177" y="1858100"/>
            <a:ext cx="4664000" cy="4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35" name="Google Shape;335;p15"/>
          <p:cNvSpPr txBox="1">
            <a:spLocks noGrp="1"/>
          </p:cNvSpPr>
          <p:nvPr>
            <p:ph type="title" idx="8"/>
          </p:nvPr>
        </p:nvSpPr>
        <p:spPr>
          <a:xfrm>
            <a:off x="3032811" y="3399568"/>
            <a:ext cx="4662800" cy="4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36" name="Google Shape;336;p15"/>
          <p:cNvSpPr txBox="1">
            <a:spLocks noGrp="1"/>
          </p:cNvSpPr>
          <p:nvPr>
            <p:ph type="title" idx="9"/>
          </p:nvPr>
        </p:nvSpPr>
        <p:spPr>
          <a:xfrm>
            <a:off x="3032177" y="4941037"/>
            <a:ext cx="4664000" cy="4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337" name="Google Shape;337;p15"/>
          <p:cNvGrpSpPr/>
          <p:nvPr/>
        </p:nvGrpSpPr>
        <p:grpSpPr>
          <a:xfrm rot="5400000" flipH="1">
            <a:off x="10875022" y="5019389"/>
            <a:ext cx="2254436" cy="1371689"/>
            <a:chOff x="5036350" y="4103550"/>
            <a:chExt cx="1622675" cy="987300"/>
          </a:xfrm>
        </p:grpSpPr>
        <p:sp>
          <p:nvSpPr>
            <p:cNvPr id="338" name="Google Shape;338;p15"/>
            <p:cNvSpPr/>
            <p:nvPr/>
          </p:nvSpPr>
          <p:spPr>
            <a:xfrm>
              <a:off x="5036350" y="4238375"/>
              <a:ext cx="852475" cy="852475"/>
            </a:xfrm>
            <a:custGeom>
              <a:avLst/>
              <a:gdLst/>
              <a:ahLst/>
              <a:cxnLst/>
              <a:rect l="l" t="t" r="r" b="b"/>
              <a:pathLst>
                <a:path w="34099" h="34099" fill="none" extrusionOk="0">
                  <a:moveTo>
                    <a:pt x="34099" y="17049"/>
                  </a:moveTo>
                  <a:cubicBezTo>
                    <a:pt x="34099" y="26455"/>
                    <a:pt x="26455" y="34098"/>
                    <a:pt x="17049" y="34098"/>
                  </a:cubicBezTo>
                  <a:cubicBezTo>
                    <a:pt x="7644" y="34098"/>
                    <a:pt x="0" y="26455"/>
                    <a:pt x="0" y="17049"/>
                  </a:cubicBezTo>
                  <a:cubicBezTo>
                    <a:pt x="0" y="7644"/>
                    <a:pt x="7644" y="0"/>
                    <a:pt x="17049" y="0"/>
                  </a:cubicBezTo>
                  <a:cubicBezTo>
                    <a:pt x="26455" y="0"/>
                    <a:pt x="34099" y="7644"/>
                    <a:pt x="34099" y="17049"/>
                  </a:cubicBezTo>
                  <a:close/>
                </a:path>
              </a:pathLst>
            </a:custGeom>
            <a:noFill/>
            <a:ln w="37400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5423525" y="4103550"/>
              <a:ext cx="658075" cy="679050"/>
            </a:xfrm>
            <a:custGeom>
              <a:avLst/>
              <a:gdLst/>
              <a:ahLst/>
              <a:cxnLst/>
              <a:rect l="l" t="t" r="r" b="b"/>
              <a:pathLst>
                <a:path w="26323" h="27162" extrusionOk="0">
                  <a:moveTo>
                    <a:pt x="17594" y="1"/>
                  </a:moveTo>
                  <a:cubicBezTo>
                    <a:pt x="15737" y="1"/>
                    <a:pt x="13859" y="275"/>
                    <a:pt x="11932" y="574"/>
                  </a:cubicBezTo>
                  <a:cubicBezTo>
                    <a:pt x="10867" y="772"/>
                    <a:pt x="9803" y="878"/>
                    <a:pt x="8739" y="878"/>
                  </a:cubicBezTo>
                  <a:cubicBezTo>
                    <a:pt x="8374" y="878"/>
                    <a:pt x="8009" y="865"/>
                    <a:pt x="7644" y="840"/>
                  </a:cubicBezTo>
                  <a:cubicBezTo>
                    <a:pt x="6593" y="729"/>
                    <a:pt x="5634" y="319"/>
                    <a:pt x="4613" y="319"/>
                  </a:cubicBezTo>
                  <a:cubicBezTo>
                    <a:pt x="4408" y="319"/>
                    <a:pt x="4200" y="336"/>
                    <a:pt x="3988" y="375"/>
                  </a:cubicBezTo>
                  <a:cubicBezTo>
                    <a:pt x="2161" y="740"/>
                    <a:pt x="831" y="2535"/>
                    <a:pt x="432" y="4330"/>
                  </a:cubicBezTo>
                  <a:cubicBezTo>
                    <a:pt x="0" y="6091"/>
                    <a:pt x="299" y="7985"/>
                    <a:pt x="299" y="9780"/>
                  </a:cubicBezTo>
                  <a:lnTo>
                    <a:pt x="366" y="15696"/>
                  </a:lnTo>
                  <a:cubicBezTo>
                    <a:pt x="399" y="17058"/>
                    <a:pt x="432" y="18421"/>
                    <a:pt x="432" y="19817"/>
                  </a:cubicBezTo>
                  <a:cubicBezTo>
                    <a:pt x="432" y="21113"/>
                    <a:pt x="333" y="22509"/>
                    <a:pt x="964" y="23705"/>
                  </a:cubicBezTo>
                  <a:cubicBezTo>
                    <a:pt x="2127" y="25998"/>
                    <a:pt x="5152" y="26331"/>
                    <a:pt x="7678" y="26397"/>
                  </a:cubicBezTo>
                  <a:cubicBezTo>
                    <a:pt x="10436" y="26497"/>
                    <a:pt x="13959" y="27162"/>
                    <a:pt x="17282" y="27162"/>
                  </a:cubicBezTo>
                  <a:cubicBezTo>
                    <a:pt x="19941" y="27162"/>
                    <a:pt x="22400" y="26696"/>
                    <a:pt x="24262" y="25167"/>
                  </a:cubicBezTo>
                  <a:cubicBezTo>
                    <a:pt x="26123" y="23639"/>
                    <a:pt x="25990" y="20847"/>
                    <a:pt x="26123" y="18654"/>
                  </a:cubicBezTo>
                  <a:cubicBezTo>
                    <a:pt x="26322" y="15762"/>
                    <a:pt x="26289" y="12871"/>
                    <a:pt x="26056" y="9979"/>
                  </a:cubicBezTo>
                  <a:cubicBezTo>
                    <a:pt x="25824" y="7553"/>
                    <a:pt x="25890" y="2236"/>
                    <a:pt x="23132" y="1073"/>
                  </a:cubicBezTo>
                  <a:cubicBezTo>
                    <a:pt x="21287" y="275"/>
                    <a:pt x="19451" y="1"/>
                    <a:pt x="1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5761675" y="4641950"/>
              <a:ext cx="117175" cy="47600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6041675" y="4745175"/>
              <a:ext cx="120500" cy="39925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6229450" y="4757450"/>
              <a:ext cx="107225" cy="42425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5954450" y="4644525"/>
              <a:ext cx="105525" cy="41175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6134750" y="4649525"/>
              <a:ext cx="82275" cy="38550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" name="Google Shape;345;p15"/>
            <p:cNvSpPr/>
            <p:nvPr/>
          </p:nvSpPr>
          <p:spPr>
            <a:xfrm>
              <a:off x="6411425" y="4745900"/>
              <a:ext cx="82275" cy="36700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5874675" y="4549100"/>
              <a:ext cx="121325" cy="40525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6062450" y="4561500"/>
              <a:ext cx="107200" cy="42825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6244425" y="4549925"/>
              <a:ext cx="83100" cy="36600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6350775" y="4648800"/>
              <a:ext cx="59825" cy="33275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6010100" y="4425300"/>
              <a:ext cx="117175" cy="4775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6202875" y="4428500"/>
              <a:ext cx="106375" cy="41050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6383175" y="4432675"/>
              <a:ext cx="83100" cy="39350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6600025" y="4431950"/>
              <a:ext cx="59000" cy="33325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5197525" y="4439925"/>
              <a:ext cx="502700" cy="76625"/>
            </a:xfrm>
            <a:custGeom>
              <a:avLst/>
              <a:gdLst/>
              <a:ahLst/>
              <a:cxnLst/>
              <a:rect l="l" t="t" r="r" b="b"/>
              <a:pathLst>
                <a:path w="20108" h="3065" extrusionOk="0">
                  <a:moveTo>
                    <a:pt x="18457" y="0"/>
                  </a:moveTo>
                  <a:cubicBezTo>
                    <a:pt x="17970" y="0"/>
                    <a:pt x="17491" y="191"/>
                    <a:pt x="17116" y="546"/>
                  </a:cubicBezTo>
                  <a:cubicBezTo>
                    <a:pt x="16784" y="911"/>
                    <a:pt x="16518" y="1410"/>
                    <a:pt x="16020" y="1476"/>
                  </a:cubicBezTo>
                  <a:cubicBezTo>
                    <a:pt x="15982" y="1482"/>
                    <a:pt x="15945" y="1484"/>
                    <a:pt x="15910" y="1484"/>
                  </a:cubicBezTo>
                  <a:cubicBezTo>
                    <a:pt x="15501" y="1484"/>
                    <a:pt x="15195" y="1153"/>
                    <a:pt x="14890" y="878"/>
                  </a:cubicBezTo>
                  <a:cubicBezTo>
                    <a:pt x="14356" y="466"/>
                    <a:pt x="13664" y="125"/>
                    <a:pt x="12981" y="125"/>
                  </a:cubicBezTo>
                  <a:cubicBezTo>
                    <a:pt x="12727" y="125"/>
                    <a:pt x="12474" y="172"/>
                    <a:pt x="12231" y="280"/>
                  </a:cubicBezTo>
                  <a:cubicBezTo>
                    <a:pt x="11533" y="612"/>
                    <a:pt x="11068" y="1476"/>
                    <a:pt x="10237" y="1476"/>
                  </a:cubicBezTo>
                  <a:cubicBezTo>
                    <a:pt x="9506" y="1476"/>
                    <a:pt x="8974" y="812"/>
                    <a:pt x="8342" y="413"/>
                  </a:cubicBezTo>
                  <a:cubicBezTo>
                    <a:pt x="7995" y="212"/>
                    <a:pt x="7608" y="111"/>
                    <a:pt x="7219" y="111"/>
                  </a:cubicBezTo>
                  <a:cubicBezTo>
                    <a:pt x="6900" y="111"/>
                    <a:pt x="6581" y="178"/>
                    <a:pt x="6282" y="313"/>
                  </a:cubicBezTo>
                  <a:cubicBezTo>
                    <a:pt x="5724" y="526"/>
                    <a:pt x="5250" y="930"/>
                    <a:pt x="4675" y="930"/>
                  </a:cubicBezTo>
                  <a:cubicBezTo>
                    <a:pt x="4531" y="930"/>
                    <a:pt x="4381" y="905"/>
                    <a:pt x="4221" y="845"/>
                  </a:cubicBezTo>
                  <a:cubicBezTo>
                    <a:pt x="3922" y="745"/>
                    <a:pt x="3623" y="546"/>
                    <a:pt x="3291" y="413"/>
                  </a:cubicBezTo>
                  <a:cubicBezTo>
                    <a:pt x="2930" y="246"/>
                    <a:pt x="2546" y="167"/>
                    <a:pt x="2161" y="167"/>
                  </a:cubicBezTo>
                  <a:cubicBezTo>
                    <a:pt x="1623" y="167"/>
                    <a:pt x="1083" y="322"/>
                    <a:pt x="599" y="612"/>
                  </a:cubicBezTo>
                  <a:cubicBezTo>
                    <a:pt x="399" y="712"/>
                    <a:pt x="233" y="878"/>
                    <a:pt x="134" y="1077"/>
                  </a:cubicBezTo>
                  <a:cubicBezTo>
                    <a:pt x="1" y="1277"/>
                    <a:pt x="1" y="1543"/>
                    <a:pt x="134" y="1709"/>
                  </a:cubicBezTo>
                  <a:cubicBezTo>
                    <a:pt x="250" y="1883"/>
                    <a:pt x="442" y="1981"/>
                    <a:pt x="643" y="1981"/>
                  </a:cubicBezTo>
                  <a:cubicBezTo>
                    <a:pt x="673" y="1981"/>
                    <a:pt x="702" y="1979"/>
                    <a:pt x="732" y="1975"/>
                  </a:cubicBezTo>
                  <a:cubicBezTo>
                    <a:pt x="1253" y="1975"/>
                    <a:pt x="1707" y="1544"/>
                    <a:pt x="2224" y="1544"/>
                  </a:cubicBezTo>
                  <a:cubicBezTo>
                    <a:pt x="2332" y="1544"/>
                    <a:pt x="2444" y="1563"/>
                    <a:pt x="2560" y="1609"/>
                  </a:cubicBezTo>
                  <a:cubicBezTo>
                    <a:pt x="3300" y="1922"/>
                    <a:pt x="3894" y="2382"/>
                    <a:pt x="4675" y="2382"/>
                  </a:cubicBezTo>
                  <a:cubicBezTo>
                    <a:pt x="4806" y="2382"/>
                    <a:pt x="4942" y="2369"/>
                    <a:pt x="5085" y="2340"/>
                  </a:cubicBezTo>
                  <a:cubicBezTo>
                    <a:pt x="5783" y="2207"/>
                    <a:pt x="6348" y="1742"/>
                    <a:pt x="7013" y="1709"/>
                  </a:cubicBezTo>
                  <a:cubicBezTo>
                    <a:pt x="7047" y="1707"/>
                    <a:pt x="7081" y="1706"/>
                    <a:pt x="7114" y="1706"/>
                  </a:cubicBezTo>
                  <a:cubicBezTo>
                    <a:pt x="8105" y="1706"/>
                    <a:pt x="8536" y="2648"/>
                    <a:pt x="9373" y="2905"/>
                  </a:cubicBezTo>
                  <a:cubicBezTo>
                    <a:pt x="9654" y="2999"/>
                    <a:pt x="9941" y="3044"/>
                    <a:pt x="10226" y="3044"/>
                  </a:cubicBezTo>
                  <a:cubicBezTo>
                    <a:pt x="10851" y="3044"/>
                    <a:pt x="11463" y="2828"/>
                    <a:pt x="11965" y="2440"/>
                  </a:cubicBezTo>
                  <a:cubicBezTo>
                    <a:pt x="12331" y="2141"/>
                    <a:pt x="12696" y="1709"/>
                    <a:pt x="13161" y="1709"/>
                  </a:cubicBezTo>
                  <a:cubicBezTo>
                    <a:pt x="13627" y="1709"/>
                    <a:pt x="14026" y="2207"/>
                    <a:pt x="14424" y="2540"/>
                  </a:cubicBezTo>
                  <a:cubicBezTo>
                    <a:pt x="14853" y="2889"/>
                    <a:pt x="15381" y="3064"/>
                    <a:pt x="15910" y="3064"/>
                  </a:cubicBezTo>
                  <a:cubicBezTo>
                    <a:pt x="16487" y="3064"/>
                    <a:pt x="17064" y="2856"/>
                    <a:pt x="17515" y="2440"/>
                  </a:cubicBezTo>
                  <a:cubicBezTo>
                    <a:pt x="17748" y="2241"/>
                    <a:pt x="17914" y="1975"/>
                    <a:pt x="18147" y="1742"/>
                  </a:cubicBezTo>
                  <a:cubicBezTo>
                    <a:pt x="18332" y="1557"/>
                    <a:pt x="18559" y="1456"/>
                    <a:pt x="18795" y="1456"/>
                  </a:cubicBezTo>
                  <a:cubicBezTo>
                    <a:pt x="18855" y="1456"/>
                    <a:pt x="18916" y="1463"/>
                    <a:pt x="18977" y="1476"/>
                  </a:cubicBezTo>
                  <a:cubicBezTo>
                    <a:pt x="19239" y="1529"/>
                    <a:pt x="19357" y="1725"/>
                    <a:pt x="19590" y="1725"/>
                  </a:cubicBezTo>
                  <a:cubicBezTo>
                    <a:pt x="19652" y="1725"/>
                    <a:pt x="19724" y="1711"/>
                    <a:pt x="19808" y="1676"/>
                  </a:cubicBezTo>
                  <a:cubicBezTo>
                    <a:pt x="19908" y="1676"/>
                    <a:pt x="19974" y="1609"/>
                    <a:pt x="20008" y="1543"/>
                  </a:cubicBezTo>
                  <a:cubicBezTo>
                    <a:pt x="20074" y="1443"/>
                    <a:pt x="20107" y="1310"/>
                    <a:pt x="20107" y="1210"/>
                  </a:cubicBezTo>
                  <a:cubicBezTo>
                    <a:pt x="20107" y="1177"/>
                    <a:pt x="20107" y="1144"/>
                    <a:pt x="20107" y="1111"/>
                  </a:cubicBezTo>
                  <a:cubicBezTo>
                    <a:pt x="19974" y="745"/>
                    <a:pt x="19742" y="446"/>
                    <a:pt x="19443" y="280"/>
                  </a:cubicBezTo>
                  <a:cubicBezTo>
                    <a:pt x="19131" y="90"/>
                    <a:pt x="18792" y="0"/>
                    <a:pt x="18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5197525" y="4533375"/>
              <a:ext cx="502700" cy="76750"/>
            </a:xfrm>
            <a:custGeom>
              <a:avLst/>
              <a:gdLst/>
              <a:ahLst/>
              <a:cxnLst/>
              <a:rect l="l" t="t" r="r" b="b"/>
              <a:pathLst>
                <a:path w="20108" h="3070" extrusionOk="0">
                  <a:moveTo>
                    <a:pt x="18460" y="1"/>
                  </a:moveTo>
                  <a:cubicBezTo>
                    <a:pt x="17972" y="1"/>
                    <a:pt x="17491" y="188"/>
                    <a:pt x="17116" y="563"/>
                  </a:cubicBezTo>
                  <a:cubicBezTo>
                    <a:pt x="16784" y="896"/>
                    <a:pt x="16518" y="1427"/>
                    <a:pt x="16020" y="1494"/>
                  </a:cubicBezTo>
                  <a:cubicBezTo>
                    <a:pt x="16000" y="1495"/>
                    <a:pt x="15980" y="1496"/>
                    <a:pt x="15961" y="1496"/>
                  </a:cubicBezTo>
                  <a:cubicBezTo>
                    <a:pt x="15526" y="1496"/>
                    <a:pt x="15208" y="1150"/>
                    <a:pt x="14890" y="896"/>
                  </a:cubicBezTo>
                  <a:cubicBezTo>
                    <a:pt x="14359" y="485"/>
                    <a:pt x="13671" y="128"/>
                    <a:pt x="12990" y="128"/>
                  </a:cubicBezTo>
                  <a:cubicBezTo>
                    <a:pt x="12733" y="128"/>
                    <a:pt x="12477" y="179"/>
                    <a:pt x="12231" y="297"/>
                  </a:cubicBezTo>
                  <a:cubicBezTo>
                    <a:pt x="11533" y="630"/>
                    <a:pt x="11068" y="1461"/>
                    <a:pt x="10237" y="1494"/>
                  </a:cubicBezTo>
                  <a:cubicBezTo>
                    <a:pt x="9506" y="1494"/>
                    <a:pt x="8974" y="796"/>
                    <a:pt x="8342" y="430"/>
                  </a:cubicBezTo>
                  <a:cubicBezTo>
                    <a:pt x="7980" y="220"/>
                    <a:pt x="7573" y="109"/>
                    <a:pt x="7167" y="109"/>
                  </a:cubicBezTo>
                  <a:cubicBezTo>
                    <a:pt x="6866" y="109"/>
                    <a:pt x="6565" y="170"/>
                    <a:pt x="6282" y="297"/>
                  </a:cubicBezTo>
                  <a:cubicBezTo>
                    <a:pt x="5711" y="515"/>
                    <a:pt x="5230" y="932"/>
                    <a:pt x="4637" y="932"/>
                  </a:cubicBezTo>
                  <a:cubicBezTo>
                    <a:pt x="4505" y="932"/>
                    <a:pt x="4367" y="911"/>
                    <a:pt x="4221" y="862"/>
                  </a:cubicBezTo>
                  <a:cubicBezTo>
                    <a:pt x="3922" y="729"/>
                    <a:pt x="3623" y="530"/>
                    <a:pt x="3291" y="397"/>
                  </a:cubicBezTo>
                  <a:cubicBezTo>
                    <a:pt x="2931" y="245"/>
                    <a:pt x="2548" y="167"/>
                    <a:pt x="2164" y="167"/>
                  </a:cubicBezTo>
                  <a:cubicBezTo>
                    <a:pt x="1625" y="167"/>
                    <a:pt x="1084" y="319"/>
                    <a:pt x="599" y="630"/>
                  </a:cubicBezTo>
                  <a:cubicBezTo>
                    <a:pt x="399" y="729"/>
                    <a:pt x="233" y="896"/>
                    <a:pt x="134" y="1095"/>
                  </a:cubicBezTo>
                  <a:cubicBezTo>
                    <a:pt x="1" y="1294"/>
                    <a:pt x="1" y="1527"/>
                    <a:pt x="134" y="1726"/>
                  </a:cubicBezTo>
                  <a:cubicBezTo>
                    <a:pt x="250" y="1900"/>
                    <a:pt x="442" y="1999"/>
                    <a:pt x="643" y="1999"/>
                  </a:cubicBezTo>
                  <a:cubicBezTo>
                    <a:pt x="673" y="1999"/>
                    <a:pt x="702" y="1996"/>
                    <a:pt x="732" y="1992"/>
                  </a:cubicBezTo>
                  <a:cubicBezTo>
                    <a:pt x="1249" y="1965"/>
                    <a:pt x="1699" y="1559"/>
                    <a:pt x="2211" y="1559"/>
                  </a:cubicBezTo>
                  <a:cubicBezTo>
                    <a:pt x="2323" y="1559"/>
                    <a:pt x="2439" y="1579"/>
                    <a:pt x="2560" y="1627"/>
                  </a:cubicBezTo>
                  <a:cubicBezTo>
                    <a:pt x="3300" y="1940"/>
                    <a:pt x="3894" y="2399"/>
                    <a:pt x="4675" y="2399"/>
                  </a:cubicBezTo>
                  <a:cubicBezTo>
                    <a:pt x="4806" y="2399"/>
                    <a:pt x="4942" y="2386"/>
                    <a:pt x="5085" y="2358"/>
                  </a:cubicBezTo>
                  <a:cubicBezTo>
                    <a:pt x="5783" y="2225"/>
                    <a:pt x="6348" y="1760"/>
                    <a:pt x="7013" y="1726"/>
                  </a:cubicBezTo>
                  <a:cubicBezTo>
                    <a:pt x="7048" y="1724"/>
                    <a:pt x="7083" y="1723"/>
                    <a:pt x="7117" y="1723"/>
                  </a:cubicBezTo>
                  <a:cubicBezTo>
                    <a:pt x="8106" y="1723"/>
                    <a:pt x="8537" y="2634"/>
                    <a:pt x="9373" y="2923"/>
                  </a:cubicBezTo>
                  <a:cubicBezTo>
                    <a:pt x="9652" y="3006"/>
                    <a:pt x="9938" y="3047"/>
                    <a:pt x="10221" y="3047"/>
                  </a:cubicBezTo>
                  <a:cubicBezTo>
                    <a:pt x="10848" y="3047"/>
                    <a:pt x="11462" y="2847"/>
                    <a:pt x="11965" y="2458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225"/>
                    <a:pt x="14424" y="2557"/>
                  </a:cubicBezTo>
                  <a:cubicBezTo>
                    <a:pt x="14848" y="2903"/>
                    <a:pt x="15368" y="3070"/>
                    <a:pt x="15890" y="3070"/>
                  </a:cubicBezTo>
                  <a:cubicBezTo>
                    <a:pt x="16474" y="3070"/>
                    <a:pt x="17059" y="2861"/>
                    <a:pt x="17515" y="2458"/>
                  </a:cubicBezTo>
                  <a:cubicBezTo>
                    <a:pt x="17748" y="2225"/>
                    <a:pt x="17914" y="1959"/>
                    <a:pt x="18147" y="1760"/>
                  </a:cubicBezTo>
                  <a:cubicBezTo>
                    <a:pt x="18350" y="1556"/>
                    <a:pt x="18605" y="1454"/>
                    <a:pt x="18865" y="1454"/>
                  </a:cubicBezTo>
                  <a:cubicBezTo>
                    <a:pt x="18903" y="1454"/>
                    <a:pt x="18940" y="1456"/>
                    <a:pt x="18977" y="1461"/>
                  </a:cubicBezTo>
                  <a:cubicBezTo>
                    <a:pt x="19246" y="1541"/>
                    <a:pt x="19362" y="1730"/>
                    <a:pt x="19607" y="1730"/>
                  </a:cubicBezTo>
                  <a:cubicBezTo>
                    <a:pt x="19665" y="1730"/>
                    <a:pt x="19731" y="1719"/>
                    <a:pt x="19808" y="1693"/>
                  </a:cubicBezTo>
                  <a:cubicBezTo>
                    <a:pt x="19908" y="1660"/>
                    <a:pt x="19974" y="1627"/>
                    <a:pt x="20008" y="1560"/>
                  </a:cubicBezTo>
                  <a:cubicBezTo>
                    <a:pt x="20074" y="1427"/>
                    <a:pt x="20107" y="1328"/>
                    <a:pt x="20107" y="1195"/>
                  </a:cubicBezTo>
                  <a:cubicBezTo>
                    <a:pt x="20107" y="1161"/>
                    <a:pt x="20107" y="1128"/>
                    <a:pt x="20107" y="1095"/>
                  </a:cubicBezTo>
                  <a:cubicBezTo>
                    <a:pt x="19974" y="763"/>
                    <a:pt x="19742" y="463"/>
                    <a:pt x="19443" y="264"/>
                  </a:cubicBezTo>
                  <a:cubicBezTo>
                    <a:pt x="19132" y="89"/>
                    <a:pt x="18794" y="1"/>
                    <a:pt x="18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5197525" y="4626375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47" y="1"/>
                  </a:moveTo>
                  <a:cubicBezTo>
                    <a:pt x="17963" y="1"/>
                    <a:pt x="17488" y="180"/>
                    <a:pt x="17116" y="532"/>
                  </a:cubicBezTo>
                  <a:cubicBezTo>
                    <a:pt x="16784" y="898"/>
                    <a:pt x="16518" y="1430"/>
                    <a:pt x="16020" y="1463"/>
                  </a:cubicBezTo>
                  <a:cubicBezTo>
                    <a:pt x="15982" y="1468"/>
                    <a:pt x="15945" y="1471"/>
                    <a:pt x="15909" y="1471"/>
                  </a:cubicBezTo>
                  <a:cubicBezTo>
                    <a:pt x="15501" y="1471"/>
                    <a:pt x="15195" y="1142"/>
                    <a:pt x="14890" y="898"/>
                  </a:cubicBezTo>
                  <a:cubicBezTo>
                    <a:pt x="14365" y="468"/>
                    <a:pt x="13686" y="125"/>
                    <a:pt x="13012" y="125"/>
                  </a:cubicBezTo>
                  <a:cubicBezTo>
                    <a:pt x="12748" y="125"/>
                    <a:pt x="12484" y="178"/>
                    <a:pt x="12231" y="300"/>
                  </a:cubicBezTo>
                  <a:cubicBezTo>
                    <a:pt x="11533" y="599"/>
                    <a:pt x="11068" y="1463"/>
                    <a:pt x="10237" y="1496"/>
                  </a:cubicBezTo>
                  <a:cubicBezTo>
                    <a:pt x="9506" y="1496"/>
                    <a:pt x="8974" y="798"/>
                    <a:pt x="8342" y="432"/>
                  </a:cubicBezTo>
                  <a:cubicBezTo>
                    <a:pt x="7989" y="209"/>
                    <a:pt x="7594" y="101"/>
                    <a:pt x="7198" y="101"/>
                  </a:cubicBezTo>
                  <a:cubicBezTo>
                    <a:pt x="6887" y="101"/>
                    <a:pt x="6575" y="168"/>
                    <a:pt x="6282" y="300"/>
                  </a:cubicBezTo>
                  <a:cubicBezTo>
                    <a:pt x="5711" y="517"/>
                    <a:pt x="5230" y="934"/>
                    <a:pt x="4637" y="934"/>
                  </a:cubicBezTo>
                  <a:cubicBezTo>
                    <a:pt x="4505" y="934"/>
                    <a:pt x="4367" y="913"/>
                    <a:pt x="4221" y="865"/>
                  </a:cubicBezTo>
                  <a:cubicBezTo>
                    <a:pt x="3922" y="732"/>
                    <a:pt x="3623" y="532"/>
                    <a:pt x="3291" y="399"/>
                  </a:cubicBezTo>
                  <a:cubicBezTo>
                    <a:pt x="2925" y="245"/>
                    <a:pt x="2536" y="167"/>
                    <a:pt x="2145" y="167"/>
                  </a:cubicBezTo>
                  <a:cubicBezTo>
                    <a:pt x="1613" y="167"/>
                    <a:pt x="1078" y="311"/>
                    <a:pt x="599" y="599"/>
                  </a:cubicBezTo>
                  <a:cubicBezTo>
                    <a:pt x="399" y="732"/>
                    <a:pt x="233" y="898"/>
                    <a:pt x="134" y="1064"/>
                  </a:cubicBezTo>
                  <a:cubicBezTo>
                    <a:pt x="1" y="1263"/>
                    <a:pt x="1" y="1529"/>
                    <a:pt x="134" y="1729"/>
                  </a:cubicBezTo>
                  <a:cubicBezTo>
                    <a:pt x="266" y="1895"/>
                    <a:pt x="499" y="1995"/>
                    <a:pt x="732" y="1995"/>
                  </a:cubicBezTo>
                  <a:cubicBezTo>
                    <a:pt x="1249" y="1967"/>
                    <a:pt x="1699" y="1561"/>
                    <a:pt x="2211" y="1561"/>
                  </a:cubicBezTo>
                  <a:cubicBezTo>
                    <a:pt x="2323" y="1561"/>
                    <a:pt x="2439" y="1581"/>
                    <a:pt x="2560" y="1629"/>
                  </a:cubicBezTo>
                  <a:cubicBezTo>
                    <a:pt x="3299" y="1913"/>
                    <a:pt x="3893" y="2368"/>
                    <a:pt x="4674" y="2368"/>
                  </a:cubicBezTo>
                  <a:cubicBezTo>
                    <a:pt x="4805" y="2368"/>
                    <a:pt x="4942" y="2356"/>
                    <a:pt x="5085" y="2327"/>
                  </a:cubicBezTo>
                  <a:cubicBezTo>
                    <a:pt x="5783" y="2194"/>
                    <a:pt x="6348" y="1729"/>
                    <a:pt x="7013" y="1695"/>
                  </a:cubicBezTo>
                  <a:cubicBezTo>
                    <a:pt x="7031" y="1695"/>
                    <a:pt x="7049" y="1695"/>
                    <a:pt x="7066" y="1695"/>
                  </a:cubicBezTo>
                  <a:cubicBezTo>
                    <a:pt x="8091" y="1695"/>
                    <a:pt x="8523" y="2630"/>
                    <a:pt x="9373" y="2892"/>
                  </a:cubicBezTo>
                  <a:cubicBezTo>
                    <a:pt x="9665" y="2989"/>
                    <a:pt x="9963" y="3037"/>
                    <a:pt x="10259" y="3037"/>
                  </a:cubicBezTo>
                  <a:cubicBezTo>
                    <a:pt x="10872" y="3037"/>
                    <a:pt x="11472" y="2830"/>
                    <a:pt x="11965" y="2427"/>
                  </a:cubicBezTo>
                  <a:cubicBezTo>
                    <a:pt x="12317" y="2138"/>
                    <a:pt x="12669" y="1727"/>
                    <a:pt x="13111" y="1727"/>
                  </a:cubicBezTo>
                  <a:cubicBezTo>
                    <a:pt x="13128" y="1727"/>
                    <a:pt x="13144" y="1727"/>
                    <a:pt x="13161" y="1729"/>
                  </a:cubicBezTo>
                  <a:cubicBezTo>
                    <a:pt x="13627" y="1729"/>
                    <a:pt x="14026" y="2194"/>
                    <a:pt x="14424" y="2559"/>
                  </a:cubicBezTo>
                  <a:cubicBezTo>
                    <a:pt x="14853" y="2893"/>
                    <a:pt x="15379" y="3059"/>
                    <a:pt x="15907" y="3059"/>
                  </a:cubicBezTo>
                  <a:cubicBezTo>
                    <a:pt x="16485" y="3059"/>
                    <a:pt x="17063" y="2859"/>
                    <a:pt x="17515" y="2460"/>
                  </a:cubicBezTo>
                  <a:cubicBezTo>
                    <a:pt x="17748" y="2227"/>
                    <a:pt x="17914" y="1961"/>
                    <a:pt x="18147" y="1762"/>
                  </a:cubicBezTo>
                  <a:cubicBezTo>
                    <a:pt x="18339" y="1570"/>
                    <a:pt x="18576" y="1446"/>
                    <a:pt x="18821" y="1446"/>
                  </a:cubicBezTo>
                  <a:cubicBezTo>
                    <a:pt x="18873" y="1446"/>
                    <a:pt x="18925" y="1451"/>
                    <a:pt x="18977" y="1463"/>
                  </a:cubicBezTo>
                  <a:cubicBezTo>
                    <a:pt x="19246" y="1543"/>
                    <a:pt x="19362" y="1732"/>
                    <a:pt x="19607" y="1732"/>
                  </a:cubicBezTo>
                  <a:cubicBezTo>
                    <a:pt x="19665" y="1732"/>
                    <a:pt x="19731" y="1721"/>
                    <a:pt x="19808" y="1695"/>
                  </a:cubicBezTo>
                  <a:cubicBezTo>
                    <a:pt x="19908" y="1662"/>
                    <a:pt x="19974" y="1596"/>
                    <a:pt x="20008" y="1529"/>
                  </a:cubicBezTo>
                  <a:cubicBezTo>
                    <a:pt x="20074" y="1430"/>
                    <a:pt x="20107" y="1330"/>
                    <a:pt x="20107" y="1197"/>
                  </a:cubicBezTo>
                  <a:cubicBezTo>
                    <a:pt x="20107" y="1164"/>
                    <a:pt x="20107" y="1130"/>
                    <a:pt x="20107" y="1097"/>
                  </a:cubicBezTo>
                  <a:cubicBezTo>
                    <a:pt x="19974" y="732"/>
                    <a:pt x="19742" y="432"/>
                    <a:pt x="19443" y="266"/>
                  </a:cubicBezTo>
                  <a:cubicBezTo>
                    <a:pt x="19128" y="89"/>
                    <a:pt x="18785" y="1"/>
                    <a:pt x="184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5197525" y="4719500"/>
              <a:ext cx="502700" cy="76425"/>
            </a:xfrm>
            <a:custGeom>
              <a:avLst/>
              <a:gdLst/>
              <a:ahLst/>
              <a:cxnLst/>
              <a:rect l="l" t="t" r="r" b="b"/>
              <a:pathLst>
                <a:path w="20108" h="3057" extrusionOk="0">
                  <a:moveTo>
                    <a:pt x="18460" y="0"/>
                  </a:moveTo>
                  <a:cubicBezTo>
                    <a:pt x="17972" y="0"/>
                    <a:pt x="17491" y="188"/>
                    <a:pt x="17116" y="563"/>
                  </a:cubicBezTo>
                  <a:cubicBezTo>
                    <a:pt x="16784" y="895"/>
                    <a:pt x="16518" y="1427"/>
                    <a:pt x="16020" y="1460"/>
                  </a:cubicBezTo>
                  <a:cubicBezTo>
                    <a:pt x="15982" y="1465"/>
                    <a:pt x="15945" y="1468"/>
                    <a:pt x="15909" y="1468"/>
                  </a:cubicBezTo>
                  <a:cubicBezTo>
                    <a:pt x="15501" y="1468"/>
                    <a:pt x="15195" y="1139"/>
                    <a:pt x="14890" y="895"/>
                  </a:cubicBezTo>
                  <a:cubicBezTo>
                    <a:pt x="14365" y="466"/>
                    <a:pt x="13686" y="122"/>
                    <a:pt x="13012" y="122"/>
                  </a:cubicBezTo>
                  <a:cubicBezTo>
                    <a:pt x="12748" y="122"/>
                    <a:pt x="12484" y="175"/>
                    <a:pt x="12231" y="297"/>
                  </a:cubicBezTo>
                  <a:cubicBezTo>
                    <a:pt x="11533" y="629"/>
                    <a:pt x="11068" y="1460"/>
                    <a:pt x="10237" y="1493"/>
                  </a:cubicBezTo>
                  <a:cubicBezTo>
                    <a:pt x="9506" y="1493"/>
                    <a:pt x="8974" y="795"/>
                    <a:pt x="8342" y="430"/>
                  </a:cubicBezTo>
                  <a:cubicBezTo>
                    <a:pt x="7989" y="207"/>
                    <a:pt x="7594" y="98"/>
                    <a:pt x="7198" y="98"/>
                  </a:cubicBezTo>
                  <a:cubicBezTo>
                    <a:pt x="6887" y="98"/>
                    <a:pt x="6575" y="165"/>
                    <a:pt x="6282" y="297"/>
                  </a:cubicBezTo>
                  <a:cubicBezTo>
                    <a:pt x="5711" y="514"/>
                    <a:pt x="5230" y="931"/>
                    <a:pt x="4637" y="931"/>
                  </a:cubicBezTo>
                  <a:cubicBezTo>
                    <a:pt x="4505" y="931"/>
                    <a:pt x="4367" y="910"/>
                    <a:pt x="4221" y="862"/>
                  </a:cubicBezTo>
                  <a:cubicBezTo>
                    <a:pt x="3922" y="729"/>
                    <a:pt x="3623" y="529"/>
                    <a:pt x="3291" y="397"/>
                  </a:cubicBezTo>
                  <a:cubicBezTo>
                    <a:pt x="2925" y="242"/>
                    <a:pt x="2536" y="165"/>
                    <a:pt x="2145" y="165"/>
                  </a:cubicBezTo>
                  <a:cubicBezTo>
                    <a:pt x="1613" y="165"/>
                    <a:pt x="1078" y="308"/>
                    <a:pt x="599" y="596"/>
                  </a:cubicBezTo>
                  <a:cubicBezTo>
                    <a:pt x="399" y="729"/>
                    <a:pt x="233" y="895"/>
                    <a:pt x="134" y="1094"/>
                  </a:cubicBezTo>
                  <a:cubicBezTo>
                    <a:pt x="1" y="1261"/>
                    <a:pt x="1" y="1526"/>
                    <a:pt x="134" y="1726"/>
                  </a:cubicBezTo>
                  <a:cubicBezTo>
                    <a:pt x="266" y="1892"/>
                    <a:pt x="499" y="1992"/>
                    <a:pt x="732" y="1992"/>
                  </a:cubicBezTo>
                  <a:cubicBezTo>
                    <a:pt x="1249" y="1965"/>
                    <a:pt x="1699" y="1558"/>
                    <a:pt x="2211" y="1558"/>
                  </a:cubicBezTo>
                  <a:cubicBezTo>
                    <a:pt x="2323" y="1558"/>
                    <a:pt x="2439" y="1578"/>
                    <a:pt x="2560" y="1626"/>
                  </a:cubicBezTo>
                  <a:cubicBezTo>
                    <a:pt x="3299" y="1911"/>
                    <a:pt x="3893" y="2366"/>
                    <a:pt x="4674" y="2366"/>
                  </a:cubicBezTo>
                  <a:cubicBezTo>
                    <a:pt x="4805" y="2366"/>
                    <a:pt x="4942" y="2353"/>
                    <a:pt x="5085" y="2324"/>
                  </a:cubicBezTo>
                  <a:cubicBezTo>
                    <a:pt x="5783" y="2191"/>
                    <a:pt x="6348" y="1759"/>
                    <a:pt x="7013" y="1693"/>
                  </a:cubicBezTo>
                  <a:cubicBezTo>
                    <a:pt x="7031" y="1692"/>
                    <a:pt x="7049" y="1692"/>
                    <a:pt x="7066" y="1692"/>
                  </a:cubicBezTo>
                  <a:cubicBezTo>
                    <a:pt x="8091" y="1692"/>
                    <a:pt x="8523" y="2628"/>
                    <a:pt x="9373" y="2922"/>
                  </a:cubicBezTo>
                  <a:cubicBezTo>
                    <a:pt x="9649" y="3004"/>
                    <a:pt x="9931" y="3045"/>
                    <a:pt x="10211" y="3045"/>
                  </a:cubicBezTo>
                  <a:cubicBezTo>
                    <a:pt x="10841" y="3045"/>
                    <a:pt x="11459" y="2838"/>
                    <a:pt x="11965" y="2424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191"/>
                    <a:pt x="14424" y="2557"/>
                  </a:cubicBezTo>
                  <a:cubicBezTo>
                    <a:pt x="14853" y="2890"/>
                    <a:pt x="15379" y="3056"/>
                    <a:pt x="15907" y="3056"/>
                  </a:cubicBezTo>
                  <a:cubicBezTo>
                    <a:pt x="16485" y="3056"/>
                    <a:pt x="17063" y="2857"/>
                    <a:pt x="17515" y="2457"/>
                  </a:cubicBezTo>
                  <a:cubicBezTo>
                    <a:pt x="17748" y="2224"/>
                    <a:pt x="17914" y="1959"/>
                    <a:pt x="18147" y="1759"/>
                  </a:cubicBezTo>
                  <a:cubicBezTo>
                    <a:pt x="18339" y="1567"/>
                    <a:pt x="18576" y="1443"/>
                    <a:pt x="18821" y="1443"/>
                  </a:cubicBezTo>
                  <a:cubicBezTo>
                    <a:pt x="18873" y="1443"/>
                    <a:pt x="18925" y="1448"/>
                    <a:pt x="18977" y="1460"/>
                  </a:cubicBezTo>
                  <a:cubicBezTo>
                    <a:pt x="19246" y="1540"/>
                    <a:pt x="19362" y="1729"/>
                    <a:pt x="19607" y="1729"/>
                  </a:cubicBezTo>
                  <a:cubicBezTo>
                    <a:pt x="19665" y="1729"/>
                    <a:pt x="19731" y="1718"/>
                    <a:pt x="19808" y="1693"/>
                  </a:cubicBezTo>
                  <a:cubicBezTo>
                    <a:pt x="19908" y="1659"/>
                    <a:pt x="19974" y="1593"/>
                    <a:pt x="20008" y="1526"/>
                  </a:cubicBezTo>
                  <a:cubicBezTo>
                    <a:pt x="20074" y="1427"/>
                    <a:pt x="20107" y="1327"/>
                    <a:pt x="20107" y="1194"/>
                  </a:cubicBezTo>
                  <a:cubicBezTo>
                    <a:pt x="20107" y="1161"/>
                    <a:pt x="20107" y="1128"/>
                    <a:pt x="20107" y="1094"/>
                  </a:cubicBezTo>
                  <a:cubicBezTo>
                    <a:pt x="19974" y="762"/>
                    <a:pt x="19742" y="463"/>
                    <a:pt x="19443" y="264"/>
                  </a:cubicBezTo>
                  <a:cubicBezTo>
                    <a:pt x="19132" y="88"/>
                    <a:pt x="18794" y="0"/>
                    <a:pt x="1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5197525" y="4812800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85" y="0"/>
                  </a:moveTo>
                  <a:cubicBezTo>
                    <a:pt x="17988" y="0"/>
                    <a:pt x="17498" y="192"/>
                    <a:pt x="17116" y="553"/>
                  </a:cubicBezTo>
                  <a:cubicBezTo>
                    <a:pt x="16784" y="885"/>
                    <a:pt x="16518" y="1417"/>
                    <a:pt x="16020" y="1483"/>
                  </a:cubicBezTo>
                  <a:cubicBezTo>
                    <a:pt x="16000" y="1485"/>
                    <a:pt x="15980" y="1486"/>
                    <a:pt x="15961" y="1486"/>
                  </a:cubicBezTo>
                  <a:cubicBezTo>
                    <a:pt x="15526" y="1486"/>
                    <a:pt x="15208" y="1140"/>
                    <a:pt x="14890" y="885"/>
                  </a:cubicBezTo>
                  <a:cubicBezTo>
                    <a:pt x="14356" y="473"/>
                    <a:pt x="13664" y="132"/>
                    <a:pt x="12981" y="132"/>
                  </a:cubicBezTo>
                  <a:cubicBezTo>
                    <a:pt x="12727" y="132"/>
                    <a:pt x="12474" y="179"/>
                    <a:pt x="12231" y="287"/>
                  </a:cubicBezTo>
                  <a:cubicBezTo>
                    <a:pt x="11533" y="619"/>
                    <a:pt x="11068" y="1450"/>
                    <a:pt x="10237" y="1483"/>
                  </a:cubicBezTo>
                  <a:cubicBezTo>
                    <a:pt x="9506" y="1483"/>
                    <a:pt x="8974" y="819"/>
                    <a:pt x="8342" y="420"/>
                  </a:cubicBezTo>
                  <a:cubicBezTo>
                    <a:pt x="7980" y="210"/>
                    <a:pt x="7573" y="99"/>
                    <a:pt x="7167" y="99"/>
                  </a:cubicBezTo>
                  <a:cubicBezTo>
                    <a:pt x="6866" y="99"/>
                    <a:pt x="6565" y="160"/>
                    <a:pt x="6282" y="287"/>
                  </a:cubicBezTo>
                  <a:cubicBezTo>
                    <a:pt x="5711" y="504"/>
                    <a:pt x="5230" y="921"/>
                    <a:pt x="4637" y="921"/>
                  </a:cubicBezTo>
                  <a:cubicBezTo>
                    <a:pt x="4505" y="921"/>
                    <a:pt x="4367" y="901"/>
                    <a:pt x="4221" y="852"/>
                  </a:cubicBezTo>
                  <a:cubicBezTo>
                    <a:pt x="3922" y="719"/>
                    <a:pt x="3623" y="553"/>
                    <a:pt x="3291" y="420"/>
                  </a:cubicBezTo>
                  <a:cubicBezTo>
                    <a:pt x="2920" y="249"/>
                    <a:pt x="2526" y="164"/>
                    <a:pt x="2130" y="164"/>
                  </a:cubicBezTo>
                  <a:cubicBezTo>
                    <a:pt x="1603" y="164"/>
                    <a:pt x="1074" y="316"/>
                    <a:pt x="599" y="619"/>
                  </a:cubicBezTo>
                  <a:cubicBezTo>
                    <a:pt x="399" y="719"/>
                    <a:pt x="233" y="885"/>
                    <a:pt x="134" y="1085"/>
                  </a:cubicBezTo>
                  <a:cubicBezTo>
                    <a:pt x="1" y="1284"/>
                    <a:pt x="1" y="1517"/>
                    <a:pt x="134" y="1716"/>
                  </a:cubicBezTo>
                  <a:cubicBezTo>
                    <a:pt x="250" y="1890"/>
                    <a:pt x="442" y="1988"/>
                    <a:pt x="643" y="1988"/>
                  </a:cubicBezTo>
                  <a:cubicBezTo>
                    <a:pt x="673" y="1988"/>
                    <a:pt x="702" y="1986"/>
                    <a:pt x="732" y="1982"/>
                  </a:cubicBezTo>
                  <a:cubicBezTo>
                    <a:pt x="1249" y="1955"/>
                    <a:pt x="1699" y="1549"/>
                    <a:pt x="2211" y="1549"/>
                  </a:cubicBezTo>
                  <a:cubicBezTo>
                    <a:pt x="2323" y="1549"/>
                    <a:pt x="2439" y="1568"/>
                    <a:pt x="2560" y="1616"/>
                  </a:cubicBezTo>
                  <a:cubicBezTo>
                    <a:pt x="3300" y="1930"/>
                    <a:pt x="3894" y="2389"/>
                    <a:pt x="4675" y="2389"/>
                  </a:cubicBezTo>
                  <a:cubicBezTo>
                    <a:pt x="4806" y="2389"/>
                    <a:pt x="4942" y="2376"/>
                    <a:pt x="5085" y="2348"/>
                  </a:cubicBezTo>
                  <a:cubicBezTo>
                    <a:pt x="5783" y="2215"/>
                    <a:pt x="6348" y="1749"/>
                    <a:pt x="7013" y="1716"/>
                  </a:cubicBezTo>
                  <a:cubicBezTo>
                    <a:pt x="7048" y="1714"/>
                    <a:pt x="7083" y="1713"/>
                    <a:pt x="7117" y="1713"/>
                  </a:cubicBezTo>
                  <a:cubicBezTo>
                    <a:pt x="8106" y="1713"/>
                    <a:pt x="8537" y="2623"/>
                    <a:pt x="9373" y="2913"/>
                  </a:cubicBezTo>
                  <a:cubicBezTo>
                    <a:pt x="9652" y="2995"/>
                    <a:pt x="9938" y="3036"/>
                    <a:pt x="10221" y="3036"/>
                  </a:cubicBezTo>
                  <a:cubicBezTo>
                    <a:pt x="10848" y="3036"/>
                    <a:pt x="11462" y="2836"/>
                    <a:pt x="11965" y="2447"/>
                  </a:cubicBezTo>
                  <a:cubicBezTo>
                    <a:pt x="12331" y="2115"/>
                    <a:pt x="12696" y="1716"/>
                    <a:pt x="13161" y="1716"/>
                  </a:cubicBezTo>
                  <a:cubicBezTo>
                    <a:pt x="13627" y="1716"/>
                    <a:pt x="14026" y="2215"/>
                    <a:pt x="14424" y="2547"/>
                  </a:cubicBezTo>
                  <a:cubicBezTo>
                    <a:pt x="14848" y="2892"/>
                    <a:pt x="15368" y="3060"/>
                    <a:pt x="15890" y="3060"/>
                  </a:cubicBezTo>
                  <a:cubicBezTo>
                    <a:pt x="16474" y="3060"/>
                    <a:pt x="17059" y="2851"/>
                    <a:pt x="17515" y="2447"/>
                  </a:cubicBezTo>
                  <a:cubicBezTo>
                    <a:pt x="17748" y="2215"/>
                    <a:pt x="17914" y="1949"/>
                    <a:pt x="18147" y="1749"/>
                  </a:cubicBezTo>
                  <a:cubicBezTo>
                    <a:pt x="18350" y="1546"/>
                    <a:pt x="18605" y="1444"/>
                    <a:pt x="18865" y="1444"/>
                  </a:cubicBezTo>
                  <a:cubicBezTo>
                    <a:pt x="18903" y="1444"/>
                    <a:pt x="18940" y="1446"/>
                    <a:pt x="18977" y="1450"/>
                  </a:cubicBezTo>
                  <a:cubicBezTo>
                    <a:pt x="19246" y="1531"/>
                    <a:pt x="19362" y="1719"/>
                    <a:pt x="19607" y="1719"/>
                  </a:cubicBezTo>
                  <a:cubicBezTo>
                    <a:pt x="19665" y="1719"/>
                    <a:pt x="19731" y="1709"/>
                    <a:pt x="19808" y="1683"/>
                  </a:cubicBezTo>
                  <a:cubicBezTo>
                    <a:pt x="19908" y="1650"/>
                    <a:pt x="19974" y="1616"/>
                    <a:pt x="20008" y="1550"/>
                  </a:cubicBezTo>
                  <a:cubicBezTo>
                    <a:pt x="20074" y="1450"/>
                    <a:pt x="20107" y="1317"/>
                    <a:pt x="20107" y="1184"/>
                  </a:cubicBezTo>
                  <a:cubicBezTo>
                    <a:pt x="20107" y="1151"/>
                    <a:pt x="20107" y="1118"/>
                    <a:pt x="20107" y="1085"/>
                  </a:cubicBezTo>
                  <a:cubicBezTo>
                    <a:pt x="19974" y="752"/>
                    <a:pt x="19742" y="453"/>
                    <a:pt x="19443" y="254"/>
                  </a:cubicBezTo>
                  <a:cubicBezTo>
                    <a:pt x="19140" y="83"/>
                    <a:pt x="18811" y="0"/>
                    <a:pt x="184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59" name="Google Shape;359;p15"/>
          <p:cNvGrpSpPr/>
          <p:nvPr/>
        </p:nvGrpSpPr>
        <p:grpSpPr>
          <a:xfrm rot="-9471166" flipH="1">
            <a:off x="-362407" y="-32959"/>
            <a:ext cx="1769493" cy="738628"/>
            <a:chOff x="824437" y="4397603"/>
            <a:chExt cx="1162696" cy="485337"/>
          </a:xfrm>
        </p:grpSpPr>
        <p:sp>
          <p:nvSpPr>
            <p:cNvPr id="360" name="Google Shape;360;p15"/>
            <p:cNvSpPr/>
            <p:nvPr/>
          </p:nvSpPr>
          <p:spPr>
            <a:xfrm flipH="1">
              <a:off x="1835310" y="4678317"/>
              <a:ext cx="151824" cy="61675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15"/>
            <p:cNvSpPr/>
            <p:nvPr/>
          </p:nvSpPr>
          <p:spPr>
            <a:xfrm flipH="1">
              <a:off x="1468206" y="4812065"/>
              <a:ext cx="156132" cy="51731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15"/>
            <p:cNvSpPr/>
            <p:nvPr/>
          </p:nvSpPr>
          <p:spPr>
            <a:xfrm flipH="1">
              <a:off x="1242106" y="4827970"/>
              <a:ext cx="138931" cy="54970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15"/>
            <p:cNvSpPr/>
            <p:nvPr/>
          </p:nvSpPr>
          <p:spPr>
            <a:xfrm flipH="1">
              <a:off x="1600626" y="4681653"/>
              <a:ext cx="136729" cy="53350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15"/>
            <p:cNvSpPr/>
            <p:nvPr/>
          </p:nvSpPr>
          <p:spPr>
            <a:xfrm flipH="1">
              <a:off x="1397137" y="4688132"/>
              <a:ext cx="106604" cy="49949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15"/>
            <p:cNvSpPr/>
            <p:nvPr/>
          </p:nvSpPr>
          <p:spPr>
            <a:xfrm flipH="1">
              <a:off x="1038649" y="4813005"/>
              <a:ext cx="106604" cy="47552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15"/>
            <p:cNvSpPr/>
            <p:nvPr/>
          </p:nvSpPr>
          <p:spPr>
            <a:xfrm flipH="1">
              <a:off x="1683519" y="4558011"/>
              <a:ext cx="157201" cy="52508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15"/>
            <p:cNvSpPr/>
            <p:nvPr/>
          </p:nvSpPr>
          <p:spPr>
            <a:xfrm flipH="1">
              <a:off x="1458520" y="4574078"/>
              <a:ext cx="138899" cy="55488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" name="Google Shape;368;p15"/>
            <p:cNvSpPr/>
            <p:nvPr/>
          </p:nvSpPr>
          <p:spPr>
            <a:xfrm flipH="1">
              <a:off x="1253962" y="4559080"/>
              <a:ext cx="107673" cy="47423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" name="Google Shape;369;p15"/>
            <p:cNvSpPr/>
            <p:nvPr/>
          </p:nvSpPr>
          <p:spPr>
            <a:xfrm flipH="1">
              <a:off x="1146322" y="4687192"/>
              <a:ext cx="77515" cy="43114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" name="Google Shape;370;p15"/>
            <p:cNvSpPr/>
            <p:nvPr/>
          </p:nvSpPr>
          <p:spPr>
            <a:xfrm flipH="1">
              <a:off x="1513426" y="4397603"/>
              <a:ext cx="151824" cy="6187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" name="Google Shape;371;p15"/>
            <p:cNvSpPr/>
            <p:nvPr/>
          </p:nvSpPr>
          <p:spPr>
            <a:xfrm flipH="1">
              <a:off x="1277641" y="4401750"/>
              <a:ext cx="137830" cy="53188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" name="Google Shape;372;p15"/>
            <p:cNvSpPr/>
            <p:nvPr/>
          </p:nvSpPr>
          <p:spPr>
            <a:xfrm flipH="1">
              <a:off x="1074183" y="4407159"/>
              <a:ext cx="107673" cy="50986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15"/>
            <p:cNvSpPr/>
            <p:nvPr/>
          </p:nvSpPr>
          <p:spPr>
            <a:xfrm flipH="1">
              <a:off x="824437" y="4406220"/>
              <a:ext cx="76446" cy="43179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469018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6"/>
          <p:cNvSpPr txBox="1">
            <a:spLocks noGrp="1"/>
          </p:cNvSpPr>
          <p:nvPr>
            <p:ph type="title"/>
          </p:nvPr>
        </p:nvSpPr>
        <p:spPr>
          <a:xfrm>
            <a:off x="3189200" y="4002524"/>
            <a:ext cx="5813600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76" name="Google Shape;376;p16"/>
          <p:cNvSpPr txBox="1">
            <a:spLocks noGrp="1"/>
          </p:cNvSpPr>
          <p:nvPr>
            <p:ph type="subTitle" idx="1"/>
          </p:nvPr>
        </p:nvSpPr>
        <p:spPr>
          <a:xfrm>
            <a:off x="1635200" y="1350491"/>
            <a:ext cx="8921600" cy="197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377" name="Google Shape;377;p16"/>
          <p:cNvGrpSpPr/>
          <p:nvPr/>
        </p:nvGrpSpPr>
        <p:grpSpPr>
          <a:xfrm rot="10800000" flipH="1">
            <a:off x="-215900" y="-205715"/>
            <a:ext cx="2073623" cy="2767075"/>
            <a:chOff x="7987375" y="3041839"/>
            <a:chExt cx="1555217" cy="2075306"/>
          </a:xfrm>
        </p:grpSpPr>
        <p:grpSp>
          <p:nvGrpSpPr>
            <p:cNvPr id="378" name="Google Shape;378;p16"/>
            <p:cNvGrpSpPr/>
            <p:nvPr/>
          </p:nvGrpSpPr>
          <p:grpSpPr>
            <a:xfrm rot="10800000">
              <a:off x="7987375" y="3934921"/>
              <a:ext cx="1008992" cy="1182223"/>
              <a:chOff x="10640450" y="-4636687"/>
              <a:chExt cx="1990908" cy="2332721"/>
            </a:xfrm>
          </p:grpSpPr>
          <p:sp>
            <p:nvSpPr>
              <p:cNvPr id="379" name="Google Shape;379;p16"/>
              <p:cNvSpPr/>
              <p:nvPr/>
            </p:nvSpPr>
            <p:spPr>
              <a:xfrm>
                <a:off x="10659859" y="-3916517"/>
                <a:ext cx="1003918" cy="1612552"/>
              </a:xfrm>
              <a:custGeom>
                <a:avLst/>
                <a:gdLst/>
                <a:ahLst/>
                <a:cxnLst/>
                <a:rect l="l" t="t" r="r" b="b"/>
                <a:pathLst>
                  <a:path w="25758" h="41374" extrusionOk="0">
                    <a:moveTo>
                      <a:pt x="8841" y="1"/>
                    </a:moveTo>
                    <a:cubicBezTo>
                      <a:pt x="6249" y="1"/>
                      <a:pt x="3822" y="466"/>
                      <a:pt x="2028" y="1961"/>
                    </a:cubicBezTo>
                    <a:cubicBezTo>
                      <a:pt x="200" y="3457"/>
                      <a:pt x="300" y="10602"/>
                      <a:pt x="167" y="12763"/>
                    </a:cubicBezTo>
                    <a:cubicBezTo>
                      <a:pt x="1" y="16551"/>
                      <a:pt x="34" y="20406"/>
                      <a:pt x="266" y="24228"/>
                    </a:cubicBezTo>
                    <a:cubicBezTo>
                      <a:pt x="466" y="26588"/>
                      <a:pt x="399" y="39184"/>
                      <a:pt x="3091" y="40314"/>
                    </a:cubicBezTo>
                    <a:cubicBezTo>
                      <a:pt x="4933" y="41101"/>
                      <a:pt x="6750" y="41373"/>
                      <a:pt x="8584" y="41373"/>
                    </a:cubicBezTo>
                    <a:cubicBezTo>
                      <a:pt x="10390" y="41373"/>
                      <a:pt x="12212" y="41109"/>
                      <a:pt x="14092" y="40812"/>
                    </a:cubicBezTo>
                    <a:cubicBezTo>
                      <a:pt x="15131" y="40614"/>
                      <a:pt x="16171" y="40509"/>
                      <a:pt x="17210" y="40509"/>
                    </a:cubicBezTo>
                    <a:cubicBezTo>
                      <a:pt x="17566" y="40509"/>
                      <a:pt x="17923" y="40521"/>
                      <a:pt x="18279" y="40546"/>
                    </a:cubicBezTo>
                    <a:cubicBezTo>
                      <a:pt x="19293" y="40656"/>
                      <a:pt x="20217" y="41037"/>
                      <a:pt x="21217" y="41037"/>
                    </a:cubicBezTo>
                    <a:cubicBezTo>
                      <a:pt x="21430" y="41037"/>
                      <a:pt x="21647" y="41019"/>
                      <a:pt x="21869" y="40979"/>
                    </a:cubicBezTo>
                    <a:cubicBezTo>
                      <a:pt x="23663" y="40646"/>
                      <a:pt x="24926" y="38885"/>
                      <a:pt x="25358" y="37157"/>
                    </a:cubicBezTo>
                    <a:cubicBezTo>
                      <a:pt x="25757" y="35428"/>
                      <a:pt x="25458" y="26189"/>
                      <a:pt x="25458" y="24395"/>
                    </a:cubicBezTo>
                    <a:cubicBezTo>
                      <a:pt x="25458" y="22467"/>
                      <a:pt x="25425" y="17582"/>
                      <a:pt x="25392" y="15654"/>
                    </a:cubicBezTo>
                    <a:cubicBezTo>
                      <a:pt x="25392" y="14325"/>
                      <a:pt x="25325" y="12995"/>
                      <a:pt x="25325" y="11633"/>
                    </a:cubicBezTo>
                    <a:cubicBezTo>
                      <a:pt x="25325" y="10370"/>
                      <a:pt x="25425" y="4554"/>
                      <a:pt x="24827" y="3390"/>
                    </a:cubicBezTo>
                    <a:cubicBezTo>
                      <a:pt x="23697" y="1164"/>
                      <a:pt x="20739" y="798"/>
                      <a:pt x="18246" y="732"/>
                    </a:cubicBezTo>
                    <a:cubicBezTo>
                      <a:pt x="15554" y="665"/>
                      <a:pt x="12098" y="1"/>
                      <a:pt x="8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" name="Google Shape;380;p16"/>
              <p:cNvSpPr/>
              <p:nvPr/>
            </p:nvSpPr>
            <p:spPr>
              <a:xfrm>
                <a:off x="10640450" y="-4573120"/>
                <a:ext cx="1865266" cy="1758201"/>
              </a:xfrm>
              <a:custGeom>
                <a:avLst/>
                <a:gdLst/>
                <a:ahLst/>
                <a:cxnLst/>
                <a:rect l="l" t="t" r="r" b="b"/>
                <a:pathLst>
                  <a:path w="47858" h="45111" extrusionOk="0">
                    <a:moveTo>
                      <a:pt x="35608" y="0"/>
                    </a:moveTo>
                    <a:cubicBezTo>
                      <a:pt x="33763" y="0"/>
                      <a:pt x="31897" y="178"/>
                      <a:pt x="30077" y="197"/>
                    </a:cubicBezTo>
                    <a:lnTo>
                      <a:pt x="19841" y="297"/>
                    </a:lnTo>
                    <a:cubicBezTo>
                      <a:pt x="17448" y="330"/>
                      <a:pt x="15088" y="430"/>
                      <a:pt x="12729" y="430"/>
                    </a:cubicBezTo>
                    <a:cubicBezTo>
                      <a:pt x="12191" y="430"/>
                      <a:pt x="11643" y="420"/>
                      <a:pt x="11093" y="420"/>
                    </a:cubicBezTo>
                    <a:cubicBezTo>
                      <a:pt x="9334" y="420"/>
                      <a:pt x="7552" y="517"/>
                      <a:pt x="5982" y="1327"/>
                    </a:cubicBezTo>
                    <a:cubicBezTo>
                      <a:pt x="2061" y="3288"/>
                      <a:pt x="1429" y="8539"/>
                      <a:pt x="1296" y="12959"/>
                    </a:cubicBezTo>
                    <a:cubicBezTo>
                      <a:pt x="1163" y="17678"/>
                      <a:pt x="0" y="23827"/>
                      <a:pt x="0" y="29576"/>
                    </a:cubicBezTo>
                    <a:cubicBezTo>
                      <a:pt x="0" y="34129"/>
                      <a:pt x="764" y="38450"/>
                      <a:pt x="3423" y="41640"/>
                    </a:cubicBezTo>
                    <a:cubicBezTo>
                      <a:pt x="6082" y="44864"/>
                      <a:pt x="10901" y="44665"/>
                      <a:pt x="14690" y="44897"/>
                    </a:cubicBezTo>
                    <a:cubicBezTo>
                      <a:pt x="16859" y="45041"/>
                      <a:pt x="19028" y="45110"/>
                      <a:pt x="21194" y="45110"/>
                    </a:cubicBezTo>
                    <a:cubicBezTo>
                      <a:pt x="24040" y="45110"/>
                      <a:pt x="26881" y="44991"/>
                      <a:pt x="29712" y="44764"/>
                    </a:cubicBezTo>
                    <a:cubicBezTo>
                      <a:pt x="33899" y="44399"/>
                      <a:pt x="43105" y="44499"/>
                      <a:pt x="45132" y="39746"/>
                    </a:cubicBezTo>
                    <a:cubicBezTo>
                      <a:pt x="47858" y="33299"/>
                      <a:pt x="47027" y="26984"/>
                      <a:pt x="45997" y="20304"/>
                    </a:cubicBezTo>
                    <a:cubicBezTo>
                      <a:pt x="45631" y="17845"/>
                      <a:pt x="45299" y="15352"/>
                      <a:pt x="45531" y="12859"/>
                    </a:cubicBezTo>
                    <a:cubicBezTo>
                      <a:pt x="45731" y="10732"/>
                      <a:pt x="46728" y="8738"/>
                      <a:pt x="46329" y="6578"/>
                    </a:cubicBezTo>
                    <a:cubicBezTo>
                      <a:pt x="45697" y="3388"/>
                      <a:pt x="42673" y="1161"/>
                      <a:pt x="39516" y="397"/>
                    </a:cubicBezTo>
                    <a:cubicBezTo>
                      <a:pt x="38240" y="91"/>
                      <a:pt x="36929" y="0"/>
                      <a:pt x="35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381" name="Google Shape;381;p16"/>
              <p:cNvGrpSpPr/>
              <p:nvPr/>
            </p:nvGrpSpPr>
            <p:grpSpPr>
              <a:xfrm>
                <a:off x="10904156" y="-4325919"/>
                <a:ext cx="743532" cy="1538781"/>
                <a:chOff x="11300741" y="-1605164"/>
                <a:chExt cx="574200" cy="1188340"/>
              </a:xfrm>
            </p:grpSpPr>
            <p:sp>
              <p:nvSpPr>
                <p:cNvPr id="382" name="Google Shape;382;p16"/>
                <p:cNvSpPr/>
                <p:nvPr/>
              </p:nvSpPr>
              <p:spPr>
                <a:xfrm>
                  <a:off x="11324759" y="-1351081"/>
                  <a:ext cx="62031" cy="177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5894" extrusionOk="0">
                      <a:moveTo>
                        <a:pt x="970" y="0"/>
                      </a:moveTo>
                      <a:cubicBezTo>
                        <a:pt x="464" y="0"/>
                        <a:pt x="115" y="445"/>
                        <a:pt x="34" y="935"/>
                      </a:cubicBezTo>
                      <a:cubicBezTo>
                        <a:pt x="0" y="1234"/>
                        <a:pt x="0" y="1533"/>
                        <a:pt x="34" y="1832"/>
                      </a:cubicBezTo>
                      <a:cubicBezTo>
                        <a:pt x="100" y="2663"/>
                        <a:pt x="133" y="3460"/>
                        <a:pt x="233" y="4258"/>
                      </a:cubicBezTo>
                      <a:cubicBezTo>
                        <a:pt x="300" y="4690"/>
                        <a:pt x="399" y="5155"/>
                        <a:pt x="532" y="5587"/>
                      </a:cubicBezTo>
                      <a:cubicBezTo>
                        <a:pt x="579" y="5773"/>
                        <a:pt x="770" y="5893"/>
                        <a:pt x="961" y="5893"/>
                      </a:cubicBezTo>
                      <a:cubicBezTo>
                        <a:pt x="1044" y="5893"/>
                        <a:pt x="1126" y="5870"/>
                        <a:pt x="1197" y="5820"/>
                      </a:cubicBezTo>
                      <a:cubicBezTo>
                        <a:pt x="1363" y="5720"/>
                        <a:pt x="1496" y="5554"/>
                        <a:pt x="1596" y="5388"/>
                      </a:cubicBezTo>
                      <a:cubicBezTo>
                        <a:pt x="1695" y="5189"/>
                        <a:pt x="1762" y="4923"/>
                        <a:pt x="1795" y="4690"/>
                      </a:cubicBezTo>
                      <a:cubicBezTo>
                        <a:pt x="1862" y="3793"/>
                        <a:pt x="1895" y="2895"/>
                        <a:pt x="1961" y="1998"/>
                      </a:cubicBezTo>
                      <a:lnTo>
                        <a:pt x="2061" y="1965"/>
                      </a:lnTo>
                      <a:cubicBezTo>
                        <a:pt x="2028" y="1599"/>
                        <a:pt x="1995" y="1200"/>
                        <a:pt x="1928" y="835"/>
                      </a:cubicBezTo>
                      <a:cubicBezTo>
                        <a:pt x="1895" y="469"/>
                        <a:pt x="1662" y="203"/>
                        <a:pt x="1330" y="71"/>
                      </a:cubicBezTo>
                      <a:cubicBezTo>
                        <a:pt x="1203" y="22"/>
                        <a:pt x="1083" y="0"/>
                        <a:pt x="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3" name="Google Shape;383;p16"/>
                <p:cNvSpPr/>
                <p:nvPr/>
              </p:nvSpPr>
              <p:spPr>
                <a:xfrm>
                  <a:off x="11300741" y="-1067653"/>
                  <a:ext cx="68050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85" extrusionOk="0">
                      <a:moveTo>
                        <a:pt x="952" y="1"/>
                      </a:moveTo>
                      <a:cubicBezTo>
                        <a:pt x="825" y="1"/>
                        <a:pt x="700" y="45"/>
                        <a:pt x="599" y="125"/>
                      </a:cubicBezTo>
                      <a:cubicBezTo>
                        <a:pt x="200" y="358"/>
                        <a:pt x="1" y="823"/>
                        <a:pt x="67" y="1255"/>
                      </a:cubicBezTo>
                      <a:cubicBezTo>
                        <a:pt x="134" y="1654"/>
                        <a:pt x="134" y="2020"/>
                        <a:pt x="134" y="2418"/>
                      </a:cubicBezTo>
                      <a:cubicBezTo>
                        <a:pt x="134" y="2817"/>
                        <a:pt x="200" y="3183"/>
                        <a:pt x="267" y="3582"/>
                      </a:cubicBezTo>
                      <a:cubicBezTo>
                        <a:pt x="333" y="3947"/>
                        <a:pt x="400" y="4413"/>
                        <a:pt x="499" y="4811"/>
                      </a:cubicBezTo>
                      <a:cubicBezTo>
                        <a:pt x="526" y="5100"/>
                        <a:pt x="759" y="5285"/>
                        <a:pt x="1019" y="5285"/>
                      </a:cubicBezTo>
                      <a:cubicBezTo>
                        <a:pt x="1089" y="5285"/>
                        <a:pt x="1160" y="5271"/>
                        <a:pt x="1231" y="5243"/>
                      </a:cubicBezTo>
                      <a:cubicBezTo>
                        <a:pt x="1463" y="5177"/>
                        <a:pt x="1663" y="5011"/>
                        <a:pt x="1762" y="4778"/>
                      </a:cubicBezTo>
                      <a:cubicBezTo>
                        <a:pt x="1895" y="4446"/>
                        <a:pt x="1995" y="4080"/>
                        <a:pt x="2061" y="3748"/>
                      </a:cubicBezTo>
                      <a:cubicBezTo>
                        <a:pt x="2128" y="3017"/>
                        <a:pt x="2161" y="2319"/>
                        <a:pt x="2228" y="1588"/>
                      </a:cubicBezTo>
                      <a:cubicBezTo>
                        <a:pt x="2261" y="923"/>
                        <a:pt x="1862" y="291"/>
                        <a:pt x="1197" y="59"/>
                      </a:cubicBezTo>
                      <a:cubicBezTo>
                        <a:pt x="1119" y="20"/>
                        <a:pt x="1035" y="1"/>
                        <a:pt x="9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4" name="Google Shape;384;p16"/>
                <p:cNvSpPr/>
                <p:nvPr/>
              </p:nvSpPr>
              <p:spPr>
                <a:xfrm>
                  <a:off x="11472809" y="-1487513"/>
                  <a:ext cx="68050" cy="156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12" extrusionOk="0">
                      <a:moveTo>
                        <a:pt x="1320" y="0"/>
                      </a:moveTo>
                      <a:cubicBezTo>
                        <a:pt x="1279" y="0"/>
                        <a:pt x="1237" y="6"/>
                        <a:pt x="1197" y="17"/>
                      </a:cubicBezTo>
                      <a:cubicBezTo>
                        <a:pt x="698" y="50"/>
                        <a:pt x="299" y="449"/>
                        <a:pt x="299" y="948"/>
                      </a:cubicBezTo>
                      <a:cubicBezTo>
                        <a:pt x="266" y="1612"/>
                        <a:pt x="0" y="2277"/>
                        <a:pt x="166" y="2942"/>
                      </a:cubicBezTo>
                      <a:cubicBezTo>
                        <a:pt x="200" y="3374"/>
                        <a:pt x="200" y="3839"/>
                        <a:pt x="266" y="4271"/>
                      </a:cubicBezTo>
                      <a:cubicBezTo>
                        <a:pt x="266" y="4504"/>
                        <a:pt x="333" y="4703"/>
                        <a:pt x="432" y="4869"/>
                      </a:cubicBezTo>
                      <a:cubicBezTo>
                        <a:pt x="512" y="5088"/>
                        <a:pt x="722" y="5212"/>
                        <a:pt x="935" y="5212"/>
                      </a:cubicBezTo>
                      <a:cubicBezTo>
                        <a:pt x="1078" y="5212"/>
                        <a:pt x="1223" y="5156"/>
                        <a:pt x="1330" y="5036"/>
                      </a:cubicBezTo>
                      <a:cubicBezTo>
                        <a:pt x="1429" y="4936"/>
                        <a:pt x="1529" y="4803"/>
                        <a:pt x="1562" y="4637"/>
                      </a:cubicBezTo>
                      <a:cubicBezTo>
                        <a:pt x="1728" y="4105"/>
                        <a:pt x="1861" y="3540"/>
                        <a:pt x="1994" y="2975"/>
                      </a:cubicBezTo>
                      <a:cubicBezTo>
                        <a:pt x="2027" y="2742"/>
                        <a:pt x="2094" y="2477"/>
                        <a:pt x="2127" y="2211"/>
                      </a:cubicBezTo>
                      <a:cubicBezTo>
                        <a:pt x="2260" y="1546"/>
                        <a:pt x="2127" y="881"/>
                        <a:pt x="1795" y="316"/>
                      </a:cubicBezTo>
                      <a:cubicBezTo>
                        <a:pt x="1712" y="124"/>
                        <a:pt x="1517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5" name="Google Shape;385;p16"/>
                <p:cNvSpPr/>
                <p:nvPr/>
              </p:nvSpPr>
              <p:spPr>
                <a:xfrm>
                  <a:off x="11471785" y="-1210195"/>
                  <a:ext cx="61068" cy="123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9" h="4097" extrusionOk="0">
                      <a:moveTo>
                        <a:pt x="989" y="1"/>
                      </a:moveTo>
                      <a:cubicBezTo>
                        <a:pt x="753" y="1"/>
                        <a:pt x="517" y="101"/>
                        <a:pt x="367" y="308"/>
                      </a:cubicBezTo>
                      <a:cubicBezTo>
                        <a:pt x="134" y="607"/>
                        <a:pt x="1" y="973"/>
                        <a:pt x="34" y="1338"/>
                      </a:cubicBezTo>
                      <a:cubicBezTo>
                        <a:pt x="101" y="2036"/>
                        <a:pt x="134" y="2734"/>
                        <a:pt x="200" y="3432"/>
                      </a:cubicBezTo>
                      <a:cubicBezTo>
                        <a:pt x="200" y="3731"/>
                        <a:pt x="400" y="3997"/>
                        <a:pt x="699" y="4097"/>
                      </a:cubicBezTo>
                      <a:cubicBezTo>
                        <a:pt x="1031" y="4097"/>
                        <a:pt x="1364" y="3898"/>
                        <a:pt x="1463" y="3598"/>
                      </a:cubicBezTo>
                      <a:cubicBezTo>
                        <a:pt x="1496" y="3565"/>
                        <a:pt x="1496" y="3532"/>
                        <a:pt x="1530" y="3499"/>
                      </a:cubicBezTo>
                      <a:lnTo>
                        <a:pt x="1995" y="1305"/>
                      </a:lnTo>
                      <a:cubicBezTo>
                        <a:pt x="2028" y="873"/>
                        <a:pt x="1829" y="441"/>
                        <a:pt x="1496" y="175"/>
                      </a:cubicBezTo>
                      <a:cubicBezTo>
                        <a:pt x="1352" y="60"/>
                        <a:pt x="1170" y="1"/>
                        <a:pt x="9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6" name="Google Shape;386;p16"/>
                <p:cNvSpPr/>
                <p:nvPr/>
              </p:nvSpPr>
              <p:spPr>
                <a:xfrm>
                  <a:off x="11328762" y="-788559"/>
                  <a:ext cx="56042" cy="123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13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4"/>
                      </a:cubicBezTo>
                      <a:cubicBezTo>
                        <a:pt x="233" y="424"/>
                        <a:pt x="100" y="723"/>
                        <a:pt x="100" y="1088"/>
                      </a:cubicBezTo>
                      <a:lnTo>
                        <a:pt x="100" y="1620"/>
                      </a:lnTo>
                      <a:lnTo>
                        <a:pt x="0" y="1587"/>
                      </a:lnTo>
                      <a:lnTo>
                        <a:pt x="0" y="1587"/>
                      </a:lnTo>
                      <a:cubicBezTo>
                        <a:pt x="133" y="2252"/>
                        <a:pt x="233" y="2883"/>
                        <a:pt x="366" y="3548"/>
                      </a:cubicBezTo>
                      <a:cubicBezTo>
                        <a:pt x="432" y="3814"/>
                        <a:pt x="565" y="4113"/>
                        <a:pt x="864" y="4113"/>
                      </a:cubicBezTo>
                      <a:cubicBezTo>
                        <a:pt x="1197" y="4080"/>
                        <a:pt x="1463" y="3880"/>
                        <a:pt x="1562" y="3581"/>
                      </a:cubicBezTo>
                      <a:cubicBezTo>
                        <a:pt x="1596" y="3481"/>
                        <a:pt x="1629" y="3415"/>
                        <a:pt x="1629" y="3315"/>
                      </a:cubicBezTo>
                      <a:cubicBezTo>
                        <a:pt x="1729" y="2584"/>
                        <a:pt x="1828" y="1820"/>
                        <a:pt x="1862" y="1088"/>
                      </a:cubicBezTo>
                      <a:cubicBezTo>
                        <a:pt x="1862" y="756"/>
                        <a:pt x="1729" y="424"/>
                        <a:pt x="1463" y="224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7" name="Google Shape;387;p16"/>
                <p:cNvSpPr/>
                <p:nvPr/>
              </p:nvSpPr>
              <p:spPr>
                <a:xfrm>
                  <a:off x="11623838" y="-1605164"/>
                  <a:ext cx="62061" cy="177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2" h="5883" extrusionOk="0">
                      <a:moveTo>
                        <a:pt x="970" y="1"/>
                      </a:moveTo>
                      <a:cubicBezTo>
                        <a:pt x="464" y="1"/>
                        <a:pt x="115" y="446"/>
                        <a:pt x="34" y="935"/>
                      </a:cubicBezTo>
                      <a:cubicBezTo>
                        <a:pt x="1" y="1234"/>
                        <a:pt x="1" y="1533"/>
                        <a:pt x="34" y="1832"/>
                      </a:cubicBezTo>
                      <a:cubicBezTo>
                        <a:pt x="100" y="2663"/>
                        <a:pt x="134" y="3461"/>
                        <a:pt x="233" y="4259"/>
                      </a:cubicBezTo>
                      <a:cubicBezTo>
                        <a:pt x="300" y="4691"/>
                        <a:pt x="399" y="5123"/>
                        <a:pt x="532" y="5555"/>
                      </a:cubicBezTo>
                      <a:cubicBezTo>
                        <a:pt x="577" y="5756"/>
                        <a:pt x="757" y="5882"/>
                        <a:pt x="942" y="5882"/>
                      </a:cubicBezTo>
                      <a:cubicBezTo>
                        <a:pt x="1031" y="5882"/>
                        <a:pt x="1121" y="5852"/>
                        <a:pt x="1197" y="5787"/>
                      </a:cubicBezTo>
                      <a:cubicBezTo>
                        <a:pt x="1363" y="5688"/>
                        <a:pt x="1529" y="5555"/>
                        <a:pt x="1629" y="5388"/>
                      </a:cubicBezTo>
                      <a:cubicBezTo>
                        <a:pt x="1729" y="5156"/>
                        <a:pt x="1795" y="4923"/>
                        <a:pt x="1795" y="4691"/>
                      </a:cubicBezTo>
                      <a:cubicBezTo>
                        <a:pt x="1862" y="3793"/>
                        <a:pt x="1928" y="2896"/>
                        <a:pt x="1961" y="1999"/>
                      </a:cubicBezTo>
                      <a:lnTo>
                        <a:pt x="2061" y="1965"/>
                      </a:lnTo>
                      <a:cubicBezTo>
                        <a:pt x="2028" y="1600"/>
                        <a:pt x="1995" y="1201"/>
                        <a:pt x="1928" y="802"/>
                      </a:cubicBezTo>
                      <a:cubicBezTo>
                        <a:pt x="1895" y="470"/>
                        <a:pt x="1662" y="171"/>
                        <a:pt x="1330" y="71"/>
                      </a:cubicBezTo>
                      <a:cubicBezTo>
                        <a:pt x="1203" y="23"/>
                        <a:pt x="1083" y="1"/>
                        <a:pt x="97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8" name="Google Shape;388;p16"/>
                <p:cNvSpPr/>
                <p:nvPr/>
              </p:nvSpPr>
              <p:spPr>
                <a:xfrm>
                  <a:off x="11598827" y="-1321706"/>
                  <a:ext cx="69044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4" h="5285" extrusionOk="0">
                      <a:moveTo>
                        <a:pt x="985" y="0"/>
                      </a:moveTo>
                      <a:cubicBezTo>
                        <a:pt x="858" y="0"/>
                        <a:pt x="733" y="44"/>
                        <a:pt x="632" y="125"/>
                      </a:cubicBezTo>
                      <a:cubicBezTo>
                        <a:pt x="233" y="357"/>
                        <a:pt x="1" y="823"/>
                        <a:pt x="100" y="1288"/>
                      </a:cubicBezTo>
                      <a:cubicBezTo>
                        <a:pt x="134" y="1654"/>
                        <a:pt x="167" y="2052"/>
                        <a:pt x="134" y="2418"/>
                      </a:cubicBezTo>
                      <a:cubicBezTo>
                        <a:pt x="167" y="2817"/>
                        <a:pt x="233" y="3182"/>
                        <a:pt x="300" y="3581"/>
                      </a:cubicBezTo>
                      <a:cubicBezTo>
                        <a:pt x="366" y="3980"/>
                        <a:pt x="433" y="4412"/>
                        <a:pt x="499" y="4811"/>
                      </a:cubicBezTo>
                      <a:cubicBezTo>
                        <a:pt x="552" y="5099"/>
                        <a:pt x="790" y="5284"/>
                        <a:pt x="1052" y="5284"/>
                      </a:cubicBezTo>
                      <a:cubicBezTo>
                        <a:pt x="1122" y="5284"/>
                        <a:pt x="1193" y="5271"/>
                        <a:pt x="1264" y="5243"/>
                      </a:cubicBezTo>
                      <a:cubicBezTo>
                        <a:pt x="1496" y="5176"/>
                        <a:pt x="1696" y="5010"/>
                        <a:pt x="1762" y="4778"/>
                      </a:cubicBezTo>
                      <a:cubicBezTo>
                        <a:pt x="1928" y="4445"/>
                        <a:pt x="2028" y="4080"/>
                        <a:pt x="2094" y="3747"/>
                      </a:cubicBezTo>
                      <a:cubicBezTo>
                        <a:pt x="2161" y="3016"/>
                        <a:pt x="2194" y="2318"/>
                        <a:pt x="2227" y="1587"/>
                      </a:cubicBezTo>
                      <a:cubicBezTo>
                        <a:pt x="2294" y="922"/>
                        <a:pt x="1862" y="291"/>
                        <a:pt x="1230" y="58"/>
                      </a:cubicBezTo>
                      <a:cubicBezTo>
                        <a:pt x="1152" y="19"/>
                        <a:pt x="1068" y="0"/>
                        <a:pt x="98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89" name="Google Shape;389;p16"/>
                <p:cNvSpPr/>
                <p:nvPr/>
              </p:nvSpPr>
              <p:spPr>
                <a:xfrm>
                  <a:off x="11627841" y="-1043635"/>
                  <a:ext cx="56042" cy="124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47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5"/>
                      </a:cubicBezTo>
                      <a:cubicBezTo>
                        <a:pt x="233" y="424"/>
                        <a:pt x="67" y="756"/>
                        <a:pt x="67" y="1089"/>
                      </a:cubicBezTo>
                      <a:lnTo>
                        <a:pt x="67" y="1620"/>
                      </a:lnTo>
                      <a:lnTo>
                        <a:pt x="1" y="1620"/>
                      </a:lnTo>
                      <a:cubicBezTo>
                        <a:pt x="100" y="2285"/>
                        <a:pt x="200" y="2917"/>
                        <a:pt x="366" y="3581"/>
                      </a:cubicBezTo>
                      <a:cubicBezTo>
                        <a:pt x="399" y="3847"/>
                        <a:pt x="565" y="4113"/>
                        <a:pt x="865" y="4146"/>
                      </a:cubicBezTo>
                      <a:cubicBezTo>
                        <a:pt x="1164" y="4113"/>
                        <a:pt x="1463" y="3914"/>
                        <a:pt x="1529" y="3615"/>
                      </a:cubicBezTo>
                      <a:cubicBezTo>
                        <a:pt x="1563" y="3515"/>
                        <a:pt x="1596" y="3448"/>
                        <a:pt x="1629" y="3349"/>
                      </a:cubicBezTo>
                      <a:cubicBezTo>
                        <a:pt x="1695" y="2617"/>
                        <a:pt x="1795" y="1853"/>
                        <a:pt x="1862" y="1122"/>
                      </a:cubicBezTo>
                      <a:cubicBezTo>
                        <a:pt x="1862" y="756"/>
                        <a:pt x="1729" y="457"/>
                        <a:pt x="1463" y="225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90" name="Google Shape;390;p16"/>
                <p:cNvSpPr/>
                <p:nvPr/>
              </p:nvSpPr>
              <p:spPr>
                <a:xfrm>
                  <a:off x="11482801" y="-881921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0"/>
                      </a:moveTo>
                      <a:cubicBezTo>
                        <a:pt x="873" y="0"/>
                        <a:pt x="852" y="1"/>
                        <a:pt x="831" y="3"/>
                      </a:cubicBezTo>
                      <a:cubicBezTo>
                        <a:pt x="333" y="3"/>
                        <a:pt x="1" y="302"/>
                        <a:pt x="1" y="767"/>
                      </a:cubicBezTo>
                      <a:cubicBezTo>
                        <a:pt x="34" y="1299"/>
                        <a:pt x="100" y="1831"/>
                        <a:pt x="233" y="2363"/>
                      </a:cubicBezTo>
                      <a:cubicBezTo>
                        <a:pt x="233" y="2429"/>
                        <a:pt x="300" y="2529"/>
                        <a:pt x="366" y="2595"/>
                      </a:cubicBezTo>
                      <a:cubicBezTo>
                        <a:pt x="469" y="2772"/>
                        <a:pt x="650" y="2857"/>
                        <a:pt x="832" y="2857"/>
                      </a:cubicBezTo>
                      <a:cubicBezTo>
                        <a:pt x="1060" y="2857"/>
                        <a:pt x="1289" y="2722"/>
                        <a:pt x="1363" y="2462"/>
                      </a:cubicBezTo>
                      <a:cubicBezTo>
                        <a:pt x="1496" y="2030"/>
                        <a:pt x="1596" y="1631"/>
                        <a:pt x="1662" y="1199"/>
                      </a:cubicBezTo>
                      <a:cubicBezTo>
                        <a:pt x="1662" y="1000"/>
                        <a:pt x="1629" y="801"/>
                        <a:pt x="1596" y="601"/>
                      </a:cubicBezTo>
                      <a:cubicBezTo>
                        <a:pt x="1533" y="256"/>
                        <a:pt x="123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91" name="Google Shape;391;p16"/>
                <p:cNvSpPr/>
                <p:nvPr/>
              </p:nvSpPr>
              <p:spPr>
                <a:xfrm>
                  <a:off x="11800902" y="-1400200"/>
                  <a:ext cx="74040" cy="171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0" h="5702" extrusionOk="0">
                      <a:moveTo>
                        <a:pt x="1102" y="0"/>
                      </a:moveTo>
                      <a:cubicBezTo>
                        <a:pt x="722" y="0"/>
                        <a:pt x="344" y="196"/>
                        <a:pt x="133" y="539"/>
                      </a:cubicBezTo>
                      <a:cubicBezTo>
                        <a:pt x="33" y="639"/>
                        <a:pt x="0" y="805"/>
                        <a:pt x="0" y="938"/>
                      </a:cubicBezTo>
                      <a:cubicBezTo>
                        <a:pt x="0" y="1171"/>
                        <a:pt x="33" y="1437"/>
                        <a:pt x="33" y="1669"/>
                      </a:cubicBezTo>
                      <a:cubicBezTo>
                        <a:pt x="0" y="2168"/>
                        <a:pt x="67" y="2700"/>
                        <a:pt x="233" y="3165"/>
                      </a:cubicBezTo>
                      <a:cubicBezTo>
                        <a:pt x="399" y="3597"/>
                        <a:pt x="332" y="4129"/>
                        <a:pt x="399" y="4594"/>
                      </a:cubicBezTo>
                      <a:cubicBezTo>
                        <a:pt x="432" y="4827"/>
                        <a:pt x="499" y="5059"/>
                        <a:pt x="598" y="5259"/>
                      </a:cubicBezTo>
                      <a:cubicBezTo>
                        <a:pt x="679" y="5541"/>
                        <a:pt x="932" y="5701"/>
                        <a:pt x="1185" y="5701"/>
                      </a:cubicBezTo>
                      <a:cubicBezTo>
                        <a:pt x="1348" y="5701"/>
                        <a:pt x="1511" y="5635"/>
                        <a:pt x="1629" y="5491"/>
                      </a:cubicBezTo>
                      <a:cubicBezTo>
                        <a:pt x="2061" y="5159"/>
                        <a:pt x="2260" y="4660"/>
                        <a:pt x="2260" y="4129"/>
                      </a:cubicBezTo>
                      <a:cubicBezTo>
                        <a:pt x="2227" y="3863"/>
                        <a:pt x="2227" y="3597"/>
                        <a:pt x="2293" y="3331"/>
                      </a:cubicBezTo>
                      <a:cubicBezTo>
                        <a:pt x="2459" y="2533"/>
                        <a:pt x="2459" y="1736"/>
                        <a:pt x="2293" y="938"/>
                      </a:cubicBezTo>
                      <a:cubicBezTo>
                        <a:pt x="2227" y="473"/>
                        <a:pt x="1861" y="107"/>
                        <a:pt x="1396" y="41"/>
                      </a:cubicBezTo>
                      <a:cubicBezTo>
                        <a:pt x="1300" y="13"/>
                        <a:pt x="1201" y="0"/>
                        <a:pt x="11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92" name="Google Shape;392;p16"/>
                <p:cNvSpPr/>
                <p:nvPr/>
              </p:nvSpPr>
              <p:spPr>
                <a:xfrm>
                  <a:off x="11803881" y="-1108104"/>
                  <a:ext cx="67057" cy="15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5202" extrusionOk="0">
                      <a:moveTo>
                        <a:pt x="1252" y="1"/>
                      </a:moveTo>
                      <a:cubicBezTo>
                        <a:pt x="1223" y="1"/>
                        <a:pt x="1193" y="3"/>
                        <a:pt x="1164" y="7"/>
                      </a:cubicBezTo>
                      <a:cubicBezTo>
                        <a:pt x="665" y="40"/>
                        <a:pt x="267" y="439"/>
                        <a:pt x="267" y="971"/>
                      </a:cubicBezTo>
                      <a:cubicBezTo>
                        <a:pt x="233" y="1635"/>
                        <a:pt x="1" y="2267"/>
                        <a:pt x="134" y="2932"/>
                      </a:cubicBezTo>
                      <a:cubicBezTo>
                        <a:pt x="167" y="3397"/>
                        <a:pt x="167" y="3829"/>
                        <a:pt x="233" y="4261"/>
                      </a:cubicBezTo>
                      <a:cubicBezTo>
                        <a:pt x="233" y="4494"/>
                        <a:pt x="300" y="4693"/>
                        <a:pt x="400" y="4859"/>
                      </a:cubicBezTo>
                      <a:cubicBezTo>
                        <a:pt x="479" y="5078"/>
                        <a:pt x="689" y="5201"/>
                        <a:pt x="902" y="5201"/>
                      </a:cubicBezTo>
                      <a:cubicBezTo>
                        <a:pt x="1046" y="5201"/>
                        <a:pt x="1190" y="5146"/>
                        <a:pt x="1297" y="5025"/>
                      </a:cubicBezTo>
                      <a:cubicBezTo>
                        <a:pt x="1397" y="4926"/>
                        <a:pt x="1496" y="4793"/>
                        <a:pt x="1530" y="4660"/>
                      </a:cubicBezTo>
                      <a:cubicBezTo>
                        <a:pt x="1696" y="4095"/>
                        <a:pt x="1829" y="3563"/>
                        <a:pt x="1962" y="2998"/>
                      </a:cubicBezTo>
                      <a:cubicBezTo>
                        <a:pt x="2028" y="2732"/>
                        <a:pt x="2061" y="2466"/>
                        <a:pt x="2095" y="2200"/>
                      </a:cubicBezTo>
                      <a:cubicBezTo>
                        <a:pt x="2227" y="1536"/>
                        <a:pt x="2095" y="871"/>
                        <a:pt x="1762" y="306"/>
                      </a:cubicBezTo>
                      <a:cubicBezTo>
                        <a:pt x="1675" y="103"/>
                        <a:pt x="1460" y="1"/>
                        <a:pt x="12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93" name="Google Shape;393;p16"/>
                <p:cNvSpPr/>
                <p:nvPr/>
              </p:nvSpPr>
              <p:spPr>
                <a:xfrm>
                  <a:off x="11801895" y="-830575"/>
                  <a:ext cx="61038" cy="12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4080" extrusionOk="0">
                      <a:moveTo>
                        <a:pt x="987" y="0"/>
                      </a:moveTo>
                      <a:cubicBezTo>
                        <a:pt x="751" y="0"/>
                        <a:pt x="516" y="103"/>
                        <a:pt x="366" y="291"/>
                      </a:cubicBezTo>
                      <a:cubicBezTo>
                        <a:pt x="133" y="590"/>
                        <a:pt x="0" y="956"/>
                        <a:pt x="34" y="1321"/>
                      </a:cubicBezTo>
                      <a:cubicBezTo>
                        <a:pt x="100" y="1986"/>
                        <a:pt x="133" y="2684"/>
                        <a:pt x="200" y="3382"/>
                      </a:cubicBezTo>
                      <a:cubicBezTo>
                        <a:pt x="200" y="3681"/>
                        <a:pt x="399" y="3980"/>
                        <a:pt x="698" y="4080"/>
                      </a:cubicBezTo>
                      <a:cubicBezTo>
                        <a:pt x="1064" y="4080"/>
                        <a:pt x="1363" y="3880"/>
                        <a:pt x="1496" y="3548"/>
                      </a:cubicBezTo>
                      <a:cubicBezTo>
                        <a:pt x="1496" y="3515"/>
                        <a:pt x="1496" y="3515"/>
                        <a:pt x="1529" y="3482"/>
                      </a:cubicBezTo>
                      <a:lnTo>
                        <a:pt x="1994" y="1288"/>
                      </a:lnTo>
                      <a:cubicBezTo>
                        <a:pt x="2028" y="856"/>
                        <a:pt x="1828" y="457"/>
                        <a:pt x="1496" y="191"/>
                      </a:cubicBezTo>
                      <a:cubicBezTo>
                        <a:pt x="1351" y="61"/>
                        <a:pt x="1169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94" name="Google Shape;394;p16"/>
                <p:cNvSpPr/>
                <p:nvPr/>
              </p:nvSpPr>
              <p:spPr>
                <a:xfrm>
                  <a:off x="11812880" y="-502843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1"/>
                      </a:moveTo>
                      <a:cubicBezTo>
                        <a:pt x="873" y="1"/>
                        <a:pt x="852" y="2"/>
                        <a:pt x="832" y="4"/>
                      </a:cubicBezTo>
                      <a:cubicBezTo>
                        <a:pt x="333" y="4"/>
                        <a:pt x="1" y="303"/>
                        <a:pt x="1" y="768"/>
                      </a:cubicBezTo>
                      <a:cubicBezTo>
                        <a:pt x="34" y="1300"/>
                        <a:pt x="101" y="1832"/>
                        <a:pt x="234" y="2363"/>
                      </a:cubicBezTo>
                      <a:cubicBezTo>
                        <a:pt x="234" y="2430"/>
                        <a:pt x="300" y="2530"/>
                        <a:pt x="366" y="2596"/>
                      </a:cubicBezTo>
                      <a:cubicBezTo>
                        <a:pt x="469" y="2773"/>
                        <a:pt x="650" y="2858"/>
                        <a:pt x="832" y="2858"/>
                      </a:cubicBezTo>
                      <a:cubicBezTo>
                        <a:pt x="1060" y="2858"/>
                        <a:pt x="1289" y="2722"/>
                        <a:pt x="1363" y="2463"/>
                      </a:cubicBezTo>
                      <a:cubicBezTo>
                        <a:pt x="1496" y="2064"/>
                        <a:pt x="1596" y="1632"/>
                        <a:pt x="1663" y="1200"/>
                      </a:cubicBezTo>
                      <a:cubicBezTo>
                        <a:pt x="1663" y="1001"/>
                        <a:pt x="1629" y="801"/>
                        <a:pt x="1596" y="602"/>
                      </a:cubicBezTo>
                      <a:cubicBezTo>
                        <a:pt x="1533" y="257"/>
                        <a:pt x="1234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395" name="Google Shape;395;p16"/>
              <p:cNvSpPr/>
              <p:nvPr/>
            </p:nvSpPr>
            <p:spPr>
              <a:xfrm>
                <a:off x="11867097" y="-4636687"/>
                <a:ext cx="764261" cy="788075"/>
              </a:xfrm>
              <a:custGeom>
                <a:avLst/>
                <a:gdLst/>
                <a:ahLst/>
                <a:cxnLst/>
                <a:rect l="l" t="t" r="r" b="b"/>
                <a:pathLst>
                  <a:path w="19609" h="20220" extrusionOk="0">
                    <a:moveTo>
                      <a:pt x="6747" y="0"/>
                    </a:moveTo>
                    <a:cubicBezTo>
                      <a:pt x="4786" y="34"/>
                      <a:pt x="2925" y="333"/>
                      <a:pt x="1562" y="1496"/>
                    </a:cubicBezTo>
                    <a:cubicBezTo>
                      <a:pt x="166" y="2626"/>
                      <a:pt x="266" y="4720"/>
                      <a:pt x="133" y="6348"/>
                    </a:cubicBezTo>
                    <a:cubicBezTo>
                      <a:pt x="0" y="8475"/>
                      <a:pt x="33" y="10635"/>
                      <a:pt x="199" y="12762"/>
                    </a:cubicBezTo>
                    <a:cubicBezTo>
                      <a:pt x="332" y="14590"/>
                      <a:pt x="299" y="18545"/>
                      <a:pt x="2360" y="19409"/>
                    </a:cubicBezTo>
                    <a:cubicBezTo>
                      <a:pt x="3753" y="20013"/>
                      <a:pt x="5138" y="20219"/>
                      <a:pt x="6540" y="20219"/>
                    </a:cubicBezTo>
                    <a:cubicBezTo>
                      <a:pt x="7914" y="20219"/>
                      <a:pt x="9304" y="20022"/>
                      <a:pt x="10735" y="19808"/>
                    </a:cubicBezTo>
                    <a:cubicBezTo>
                      <a:pt x="11515" y="19632"/>
                      <a:pt x="12333" y="19551"/>
                      <a:pt x="13147" y="19551"/>
                    </a:cubicBezTo>
                    <a:cubicBezTo>
                      <a:pt x="13407" y="19551"/>
                      <a:pt x="13667" y="19559"/>
                      <a:pt x="13925" y="19575"/>
                    </a:cubicBezTo>
                    <a:cubicBezTo>
                      <a:pt x="14708" y="19659"/>
                      <a:pt x="15445" y="19979"/>
                      <a:pt x="16213" y="19979"/>
                    </a:cubicBezTo>
                    <a:cubicBezTo>
                      <a:pt x="16357" y="19979"/>
                      <a:pt x="16503" y="19967"/>
                      <a:pt x="16651" y="19941"/>
                    </a:cubicBezTo>
                    <a:cubicBezTo>
                      <a:pt x="18013" y="19675"/>
                      <a:pt x="18977" y="18346"/>
                      <a:pt x="19309" y="17016"/>
                    </a:cubicBezTo>
                    <a:cubicBezTo>
                      <a:pt x="19608" y="15687"/>
                      <a:pt x="19376" y="14291"/>
                      <a:pt x="19376" y="12962"/>
                    </a:cubicBezTo>
                    <a:lnTo>
                      <a:pt x="19343" y="8541"/>
                    </a:lnTo>
                    <a:cubicBezTo>
                      <a:pt x="19343" y="7511"/>
                      <a:pt x="19276" y="6448"/>
                      <a:pt x="19276" y="5484"/>
                    </a:cubicBezTo>
                    <a:cubicBezTo>
                      <a:pt x="19276" y="4520"/>
                      <a:pt x="19343" y="3457"/>
                      <a:pt x="18910" y="2559"/>
                    </a:cubicBezTo>
                    <a:cubicBezTo>
                      <a:pt x="18046" y="898"/>
                      <a:pt x="15786" y="632"/>
                      <a:pt x="13892" y="565"/>
                    </a:cubicBezTo>
                    <a:cubicBezTo>
                      <a:pt x="11865" y="499"/>
                      <a:pt x="9239" y="0"/>
                      <a:pt x="67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396" name="Google Shape;396;p16"/>
            <p:cNvSpPr/>
            <p:nvPr/>
          </p:nvSpPr>
          <p:spPr>
            <a:xfrm rot="-1814169" flipH="1">
              <a:off x="8509709" y="3202155"/>
              <a:ext cx="872519" cy="87249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97" name="Google Shape;397;p16"/>
          <p:cNvGrpSpPr/>
          <p:nvPr/>
        </p:nvGrpSpPr>
        <p:grpSpPr>
          <a:xfrm rot="7519359" flipH="1">
            <a:off x="10763980" y="-657542"/>
            <a:ext cx="2164045" cy="2010681"/>
            <a:chOff x="7735935" y="3000347"/>
            <a:chExt cx="2268325" cy="2107571"/>
          </a:xfrm>
        </p:grpSpPr>
        <p:sp>
          <p:nvSpPr>
            <p:cNvPr id="398" name="Google Shape;398;p16"/>
            <p:cNvSpPr/>
            <p:nvPr/>
          </p:nvSpPr>
          <p:spPr>
            <a:xfrm rot="3409128" flipH="1">
              <a:off x="8188272" y="3298203"/>
              <a:ext cx="1529541" cy="1511858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99" name="Google Shape;399;p16"/>
            <p:cNvGrpSpPr/>
            <p:nvPr/>
          </p:nvGrpSpPr>
          <p:grpSpPr>
            <a:xfrm rot="10800000">
              <a:off x="7735935" y="4207537"/>
              <a:ext cx="1552665" cy="648119"/>
              <a:chOff x="824437" y="4397603"/>
              <a:chExt cx="1162696" cy="485337"/>
            </a:xfrm>
          </p:grpSpPr>
          <p:sp>
            <p:nvSpPr>
              <p:cNvPr id="400" name="Google Shape;400;p16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1" name="Google Shape;401;p16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2" name="Google Shape;402;p16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3" name="Google Shape;403;p16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4" name="Google Shape;404;p16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5" name="Google Shape;405;p16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6" name="Google Shape;406;p16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7" name="Google Shape;407;p16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8" name="Google Shape;408;p16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9" name="Google Shape;409;p16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" name="Google Shape;410;p16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" name="Google Shape;411;p16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" name="Google Shape;412;p16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" name="Google Shape;413;p16"/>
              <p:cNvSpPr/>
              <p:nvPr/>
            </p:nvSpPr>
            <p:spPr>
              <a:xfrm flipH="1">
                <a:off x="824437" y="4406220"/>
                <a:ext cx="76446" cy="43179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333" extrusionOk="0">
                    <a:moveTo>
                      <a:pt x="964" y="1"/>
                    </a:moveTo>
                    <a:cubicBezTo>
                      <a:pt x="798" y="34"/>
                      <a:pt x="632" y="34"/>
                      <a:pt x="499" y="67"/>
                    </a:cubicBezTo>
                    <a:cubicBezTo>
                      <a:pt x="200" y="134"/>
                      <a:pt x="0" y="399"/>
                      <a:pt x="0" y="699"/>
                    </a:cubicBezTo>
                    <a:cubicBezTo>
                      <a:pt x="32" y="1045"/>
                      <a:pt x="213" y="1333"/>
                      <a:pt x="544" y="1333"/>
                    </a:cubicBezTo>
                    <a:cubicBezTo>
                      <a:pt x="562" y="1333"/>
                      <a:pt x="580" y="1332"/>
                      <a:pt x="599" y="1330"/>
                    </a:cubicBezTo>
                    <a:cubicBezTo>
                      <a:pt x="1031" y="1297"/>
                      <a:pt x="1429" y="1230"/>
                      <a:pt x="1862" y="1164"/>
                    </a:cubicBezTo>
                    <a:cubicBezTo>
                      <a:pt x="1928" y="1131"/>
                      <a:pt x="1994" y="1097"/>
                      <a:pt x="2028" y="1064"/>
                    </a:cubicBezTo>
                    <a:cubicBezTo>
                      <a:pt x="2360" y="865"/>
                      <a:pt x="2294" y="366"/>
                      <a:pt x="1928" y="266"/>
                    </a:cubicBezTo>
                    <a:cubicBezTo>
                      <a:pt x="1629" y="167"/>
                      <a:pt x="1297" y="67"/>
                      <a:pt x="9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414" name="Google Shape;414;p16"/>
          <p:cNvSpPr/>
          <p:nvPr/>
        </p:nvSpPr>
        <p:spPr>
          <a:xfrm rot="-2335201" flipH="1">
            <a:off x="4257295" y="6175733"/>
            <a:ext cx="1170484" cy="992881"/>
          </a:xfrm>
          <a:custGeom>
            <a:avLst/>
            <a:gdLst/>
            <a:ahLst/>
            <a:cxnLst/>
            <a:rect l="l" t="t" r="r" b="b"/>
            <a:pathLst>
              <a:path w="20839" h="17677" extrusionOk="0">
                <a:moveTo>
                  <a:pt x="12020" y="0"/>
                </a:moveTo>
                <a:cubicBezTo>
                  <a:pt x="11568" y="0"/>
                  <a:pt x="11130" y="219"/>
                  <a:pt x="10735" y="438"/>
                </a:cubicBezTo>
                <a:cubicBezTo>
                  <a:pt x="9705" y="970"/>
                  <a:pt x="7977" y="2200"/>
                  <a:pt x="6914" y="2931"/>
                </a:cubicBezTo>
                <a:cubicBezTo>
                  <a:pt x="6803" y="3002"/>
                  <a:pt x="6677" y="3035"/>
                  <a:pt x="6551" y="3035"/>
                </a:cubicBezTo>
                <a:cubicBezTo>
                  <a:pt x="6262" y="3035"/>
                  <a:pt x="5976" y="2856"/>
                  <a:pt x="5883" y="2532"/>
                </a:cubicBezTo>
                <a:cubicBezTo>
                  <a:pt x="5784" y="2167"/>
                  <a:pt x="5518" y="1868"/>
                  <a:pt x="5185" y="1668"/>
                </a:cubicBezTo>
                <a:cubicBezTo>
                  <a:pt x="4817" y="1484"/>
                  <a:pt x="4423" y="1388"/>
                  <a:pt x="4028" y="1388"/>
                </a:cubicBezTo>
                <a:cubicBezTo>
                  <a:pt x="3781" y="1388"/>
                  <a:pt x="3534" y="1425"/>
                  <a:pt x="3291" y="1502"/>
                </a:cubicBezTo>
                <a:cubicBezTo>
                  <a:pt x="2660" y="1735"/>
                  <a:pt x="2061" y="2034"/>
                  <a:pt x="1530" y="2399"/>
                </a:cubicBezTo>
                <a:cubicBezTo>
                  <a:pt x="1031" y="2665"/>
                  <a:pt x="599" y="3097"/>
                  <a:pt x="366" y="3629"/>
                </a:cubicBezTo>
                <a:cubicBezTo>
                  <a:pt x="267" y="3895"/>
                  <a:pt x="267" y="4161"/>
                  <a:pt x="366" y="4393"/>
                </a:cubicBezTo>
                <a:cubicBezTo>
                  <a:pt x="466" y="4626"/>
                  <a:pt x="632" y="4792"/>
                  <a:pt x="865" y="4825"/>
                </a:cubicBezTo>
                <a:cubicBezTo>
                  <a:pt x="1430" y="4925"/>
                  <a:pt x="1729" y="5557"/>
                  <a:pt x="1463" y="6055"/>
                </a:cubicBezTo>
                <a:lnTo>
                  <a:pt x="1430" y="6122"/>
                </a:lnTo>
                <a:cubicBezTo>
                  <a:pt x="1031" y="6786"/>
                  <a:pt x="699" y="7484"/>
                  <a:pt x="400" y="8182"/>
                </a:cubicBezTo>
                <a:cubicBezTo>
                  <a:pt x="200" y="8581"/>
                  <a:pt x="67" y="9013"/>
                  <a:pt x="34" y="9445"/>
                </a:cubicBezTo>
                <a:cubicBezTo>
                  <a:pt x="1" y="10110"/>
                  <a:pt x="400" y="10774"/>
                  <a:pt x="998" y="11040"/>
                </a:cubicBezTo>
                <a:lnTo>
                  <a:pt x="1031" y="11040"/>
                </a:lnTo>
                <a:cubicBezTo>
                  <a:pt x="1729" y="11273"/>
                  <a:pt x="2028" y="12037"/>
                  <a:pt x="1696" y="12702"/>
                </a:cubicBezTo>
                <a:cubicBezTo>
                  <a:pt x="1662" y="12735"/>
                  <a:pt x="1629" y="12802"/>
                  <a:pt x="1629" y="12835"/>
                </a:cubicBezTo>
                <a:cubicBezTo>
                  <a:pt x="1197" y="13633"/>
                  <a:pt x="998" y="14530"/>
                  <a:pt x="1031" y="15427"/>
                </a:cubicBezTo>
                <a:cubicBezTo>
                  <a:pt x="1097" y="16125"/>
                  <a:pt x="1563" y="16690"/>
                  <a:pt x="2194" y="16923"/>
                </a:cubicBezTo>
                <a:cubicBezTo>
                  <a:pt x="2355" y="16975"/>
                  <a:pt x="2511" y="16998"/>
                  <a:pt x="2662" y="16998"/>
                </a:cubicBezTo>
                <a:cubicBezTo>
                  <a:pt x="3480" y="16998"/>
                  <a:pt x="4159" y="16310"/>
                  <a:pt x="4720" y="15693"/>
                </a:cubicBezTo>
                <a:lnTo>
                  <a:pt x="8010" y="11938"/>
                </a:lnTo>
                <a:cubicBezTo>
                  <a:pt x="8130" y="11800"/>
                  <a:pt x="8280" y="11741"/>
                  <a:pt x="8428" y="11741"/>
                </a:cubicBezTo>
                <a:cubicBezTo>
                  <a:pt x="8815" y="11741"/>
                  <a:pt x="9190" y="12145"/>
                  <a:pt x="8974" y="12602"/>
                </a:cubicBezTo>
                <a:cubicBezTo>
                  <a:pt x="8741" y="13001"/>
                  <a:pt x="8575" y="13400"/>
                  <a:pt x="8409" y="13832"/>
                </a:cubicBezTo>
                <a:cubicBezTo>
                  <a:pt x="8110" y="14696"/>
                  <a:pt x="7911" y="15760"/>
                  <a:pt x="8675" y="16391"/>
                </a:cubicBezTo>
                <a:cubicBezTo>
                  <a:pt x="8969" y="16631"/>
                  <a:pt x="9327" y="16743"/>
                  <a:pt x="9698" y="16743"/>
                </a:cubicBezTo>
                <a:cubicBezTo>
                  <a:pt x="9789" y="16743"/>
                  <a:pt x="9880" y="16736"/>
                  <a:pt x="9971" y="16723"/>
                </a:cubicBezTo>
                <a:cubicBezTo>
                  <a:pt x="10968" y="16624"/>
                  <a:pt x="11666" y="15926"/>
                  <a:pt x="12297" y="15195"/>
                </a:cubicBezTo>
                <a:cubicBezTo>
                  <a:pt x="13029" y="14430"/>
                  <a:pt x="13826" y="13666"/>
                  <a:pt x="14657" y="12968"/>
                </a:cubicBezTo>
                <a:cubicBezTo>
                  <a:pt x="14806" y="12836"/>
                  <a:pt x="14978" y="12779"/>
                  <a:pt x="15147" y="12779"/>
                </a:cubicBezTo>
                <a:cubicBezTo>
                  <a:pt x="15619" y="12779"/>
                  <a:pt x="16067" y="13227"/>
                  <a:pt x="15920" y="13765"/>
                </a:cubicBezTo>
                <a:cubicBezTo>
                  <a:pt x="15687" y="14530"/>
                  <a:pt x="15455" y="15294"/>
                  <a:pt x="15255" y="16059"/>
                </a:cubicBezTo>
                <a:cubicBezTo>
                  <a:pt x="15189" y="16324"/>
                  <a:pt x="15122" y="16624"/>
                  <a:pt x="15156" y="16956"/>
                </a:cubicBezTo>
                <a:cubicBezTo>
                  <a:pt x="15156" y="17365"/>
                  <a:pt x="15510" y="17676"/>
                  <a:pt x="15901" y="17676"/>
                </a:cubicBezTo>
                <a:cubicBezTo>
                  <a:pt x="16018" y="17676"/>
                  <a:pt x="16138" y="17649"/>
                  <a:pt x="16252" y="17587"/>
                </a:cubicBezTo>
                <a:cubicBezTo>
                  <a:pt x="16485" y="17488"/>
                  <a:pt x="16651" y="17288"/>
                  <a:pt x="16784" y="17056"/>
                </a:cubicBezTo>
                <a:lnTo>
                  <a:pt x="20008" y="11406"/>
                </a:lnTo>
                <a:cubicBezTo>
                  <a:pt x="20440" y="10708"/>
                  <a:pt x="20839" y="9944"/>
                  <a:pt x="20739" y="9113"/>
                </a:cubicBezTo>
                <a:cubicBezTo>
                  <a:pt x="20639" y="8381"/>
                  <a:pt x="20174" y="7783"/>
                  <a:pt x="19476" y="7551"/>
                </a:cubicBezTo>
                <a:cubicBezTo>
                  <a:pt x="19293" y="7483"/>
                  <a:pt x="19101" y="7454"/>
                  <a:pt x="18903" y="7454"/>
                </a:cubicBezTo>
                <a:cubicBezTo>
                  <a:pt x="18132" y="7454"/>
                  <a:pt x="17286" y="7898"/>
                  <a:pt x="16651" y="8215"/>
                </a:cubicBezTo>
                <a:lnTo>
                  <a:pt x="16651" y="8149"/>
                </a:lnTo>
                <a:cubicBezTo>
                  <a:pt x="16578" y="8188"/>
                  <a:pt x="16505" y="8206"/>
                  <a:pt x="16435" y="8206"/>
                </a:cubicBezTo>
                <a:cubicBezTo>
                  <a:pt x="16094" y="8206"/>
                  <a:pt x="15838" y="7788"/>
                  <a:pt x="16086" y="7484"/>
                </a:cubicBezTo>
                <a:cubicBezTo>
                  <a:pt x="16851" y="6487"/>
                  <a:pt x="17781" y="5291"/>
                  <a:pt x="18346" y="4526"/>
                </a:cubicBezTo>
                <a:cubicBezTo>
                  <a:pt x="18911" y="3795"/>
                  <a:pt x="19310" y="2732"/>
                  <a:pt x="18579" y="1901"/>
                </a:cubicBezTo>
                <a:cubicBezTo>
                  <a:pt x="18413" y="1735"/>
                  <a:pt x="18246" y="1602"/>
                  <a:pt x="18047" y="1535"/>
                </a:cubicBezTo>
                <a:cubicBezTo>
                  <a:pt x="17719" y="1385"/>
                  <a:pt x="17369" y="1313"/>
                  <a:pt x="17017" y="1313"/>
                </a:cubicBezTo>
                <a:cubicBezTo>
                  <a:pt x="16513" y="1313"/>
                  <a:pt x="16005" y="1461"/>
                  <a:pt x="15554" y="1735"/>
                </a:cubicBezTo>
                <a:cubicBezTo>
                  <a:pt x="14989" y="2067"/>
                  <a:pt x="14524" y="2565"/>
                  <a:pt x="13959" y="2898"/>
                </a:cubicBezTo>
                <a:cubicBezTo>
                  <a:pt x="13882" y="2943"/>
                  <a:pt x="13801" y="2963"/>
                  <a:pt x="13722" y="2963"/>
                </a:cubicBezTo>
                <a:cubicBezTo>
                  <a:pt x="13392" y="2963"/>
                  <a:pt x="13094" y="2615"/>
                  <a:pt x="13228" y="2266"/>
                </a:cubicBezTo>
                <a:cubicBezTo>
                  <a:pt x="13361" y="2000"/>
                  <a:pt x="13394" y="1701"/>
                  <a:pt x="13394" y="1402"/>
                </a:cubicBezTo>
                <a:cubicBezTo>
                  <a:pt x="13361" y="904"/>
                  <a:pt x="13128" y="472"/>
                  <a:pt x="12730" y="206"/>
                </a:cubicBezTo>
                <a:cubicBezTo>
                  <a:pt x="12492" y="59"/>
                  <a:pt x="12254" y="0"/>
                  <a:pt x="1202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2894692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7"/>
          <p:cNvSpPr txBox="1">
            <a:spLocks noGrp="1"/>
          </p:cNvSpPr>
          <p:nvPr>
            <p:ph type="title"/>
          </p:nvPr>
        </p:nvSpPr>
        <p:spPr>
          <a:xfrm>
            <a:off x="2529800" y="3082735"/>
            <a:ext cx="7132400" cy="17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417" name="Google Shape;417;p17"/>
          <p:cNvSpPr txBox="1">
            <a:spLocks noGrp="1"/>
          </p:cNvSpPr>
          <p:nvPr>
            <p:ph type="title" idx="2" hasCustomPrompt="1"/>
          </p:nvPr>
        </p:nvSpPr>
        <p:spPr>
          <a:xfrm>
            <a:off x="2529800" y="1275767"/>
            <a:ext cx="71324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18" name="Google Shape;418;p17"/>
          <p:cNvSpPr txBox="1">
            <a:spLocks noGrp="1"/>
          </p:cNvSpPr>
          <p:nvPr>
            <p:ph type="subTitle" idx="1"/>
          </p:nvPr>
        </p:nvSpPr>
        <p:spPr>
          <a:xfrm>
            <a:off x="2529800" y="4979967"/>
            <a:ext cx="7132400" cy="5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419" name="Google Shape;419;p17"/>
          <p:cNvGrpSpPr/>
          <p:nvPr/>
        </p:nvGrpSpPr>
        <p:grpSpPr>
          <a:xfrm rot="-2181460">
            <a:off x="8847688" y="-147292"/>
            <a:ext cx="2298753" cy="1327057"/>
            <a:chOff x="5362076" y="-558676"/>
            <a:chExt cx="1592253" cy="919267"/>
          </a:xfrm>
        </p:grpSpPr>
        <p:sp>
          <p:nvSpPr>
            <p:cNvPr id="420" name="Google Shape;420;p17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" name="Google Shape;421;p17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" name="Google Shape;422;p17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" name="Google Shape;423;p17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24" name="Google Shape;424;p17"/>
          <p:cNvGrpSpPr/>
          <p:nvPr/>
        </p:nvGrpSpPr>
        <p:grpSpPr>
          <a:xfrm rot="-8099639">
            <a:off x="-537048" y="408407"/>
            <a:ext cx="2265544" cy="1879667"/>
            <a:chOff x="7735935" y="3252135"/>
            <a:chExt cx="2521217" cy="2092013"/>
          </a:xfrm>
        </p:grpSpPr>
        <p:sp>
          <p:nvSpPr>
            <p:cNvPr id="425" name="Google Shape;425;p17"/>
            <p:cNvSpPr/>
            <p:nvPr/>
          </p:nvSpPr>
          <p:spPr>
            <a:xfrm rot="-3526735" flipH="1">
              <a:off x="8449579" y="3542256"/>
              <a:ext cx="1529629" cy="1511771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26" name="Google Shape;426;p17"/>
            <p:cNvGrpSpPr/>
            <p:nvPr/>
          </p:nvGrpSpPr>
          <p:grpSpPr>
            <a:xfrm rot="10800000">
              <a:off x="7735935" y="4207537"/>
              <a:ext cx="1266607" cy="648119"/>
              <a:chOff x="1038649" y="4397603"/>
              <a:chExt cx="948485" cy="485337"/>
            </a:xfrm>
          </p:grpSpPr>
          <p:sp>
            <p:nvSpPr>
              <p:cNvPr id="427" name="Google Shape;427;p17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8" name="Google Shape;428;p17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" name="Google Shape;429;p17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" name="Google Shape;430;p17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1" name="Google Shape;431;p17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2" name="Google Shape;432;p17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3" name="Google Shape;433;p17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4" name="Google Shape;434;p17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5" name="Google Shape;435;p17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6" name="Google Shape;436;p17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" name="Google Shape;437;p17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" name="Google Shape;438;p17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9" name="Google Shape;439;p17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440" name="Google Shape;440;p17"/>
          <p:cNvSpPr/>
          <p:nvPr/>
        </p:nvSpPr>
        <p:spPr>
          <a:xfrm rot="2335201">
            <a:off x="5643067" y="6112233"/>
            <a:ext cx="1170484" cy="992881"/>
          </a:xfrm>
          <a:custGeom>
            <a:avLst/>
            <a:gdLst/>
            <a:ahLst/>
            <a:cxnLst/>
            <a:rect l="l" t="t" r="r" b="b"/>
            <a:pathLst>
              <a:path w="20839" h="17677" extrusionOk="0">
                <a:moveTo>
                  <a:pt x="12020" y="0"/>
                </a:moveTo>
                <a:cubicBezTo>
                  <a:pt x="11568" y="0"/>
                  <a:pt x="11130" y="219"/>
                  <a:pt x="10735" y="438"/>
                </a:cubicBezTo>
                <a:cubicBezTo>
                  <a:pt x="9705" y="970"/>
                  <a:pt x="7977" y="2200"/>
                  <a:pt x="6914" y="2931"/>
                </a:cubicBezTo>
                <a:cubicBezTo>
                  <a:pt x="6803" y="3002"/>
                  <a:pt x="6677" y="3035"/>
                  <a:pt x="6551" y="3035"/>
                </a:cubicBezTo>
                <a:cubicBezTo>
                  <a:pt x="6262" y="3035"/>
                  <a:pt x="5976" y="2856"/>
                  <a:pt x="5883" y="2532"/>
                </a:cubicBezTo>
                <a:cubicBezTo>
                  <a:pt x="5784" y="2167"/>
                  <a:pt x="5518" y="1868"/>
                  <a:pt x="5185" y="1668"/>
                </a:cubicBezTo>
                <a:cubicBezTo>
                  <a:pt x="4817" y="1484"/>
                  <a:pt x="4423" y="1388"/>
                  <a:pt x="4028" y="1388"/>
                </a:cubicBezTo>
                <a:cubicBezTo>
                  <a:pt x="3781" y="1388"/>
                  <a:pt x="3534" y="1425"/>
                  <a:pt x="3291" y="1502"/>
                </a:cubicBezTo>
                <a:cubicBezTo>
                  <a:pt x="2660" y="1735"/>
                  <a:pt x="2061" y="2034"/>
                  <a:pt x="1530" y="2399"/>
                </a:cubicBezTo>
                <a:cubicBezTo>
                  <a:pt x="1031" y="2665"/>
                  <a:pt x="599" y="3097"/>
                  <a:pt x="366" y="3629"/>
                </a:cubicBezTo>
                <a:cubicBezTo>
                  <a:pt x="267" y="3895"/>
                  <a:pt x="267" y="4161"/>
                  <a:pt x="366" y="4393"/>
                </a:cubicBezTo>
                <a:cubicBezTo>
                  <a:pt x="466" y="4626"/>
                  <a:pt x="632" y="4792"/>
                  <a:pt x="865" y="4825"/>
                </a:cubicBezTo>
                <a:cubicBezTo>
                  <a:pt x="1430" y="4925"/>
                  <a:pt x="1729" y="5557"/>
                  <a:pt x="1463" y="6055"/>
                </a:cubicBezTo>
                <a:lnTo>
                  <a:pt x="1430" y="6122"/>
                </a:lnTo>
                <a:cubicBezTo>
                  <a:pt x="1031" y="6786"/>
                  <a:pt x="699" y="7484"/>
                  <a:pt x="400" y="8182"/>
                </a:cubicBezTo>
                <a:cubicBezTo>
                  <a:pt x="200" y="8581"/>
                  <a:pt x="67" y="9013"/>
                  <a:pt x="34" y="9445"/>
                </a:cubicBezTo>
                <a:cubicBezTo>
                  <a:pt x="1" y="10110"/>
                  <a:pt x="400" y="10774"/>
                  <a:pt x="998" y="11040"/>
                </a:cubicBezTo>
                <a:lnTo>
                  <a:pt x="1031" y="11040"/>
                </a:lnTo>
                <a:cubicBezTo>
                  <a:pt x="1729" y="11273"/>
                  <a:pt x="2028" y="12037"/>
                  <a:pt x="1696" y="12702"/>
                </a:cubicBezTo>
                <a:cubicBezTo>
                  <a:pt x="1662" y="12735"/>
                  <a:pt x="1629" y="12802"/>
                  <a:pt x="1629" y="12835"/>
                </a:cubicBezTo>
                <a:cubicBezTo>
                  <a:pt x="1197" y="13633"/>
                  <a:pt x="998" y="14530"/>
                  <a:pt x="1031" y="15427"/>
                </a:cubicBezTo>
                <a:cubicBezTo>
                  <a:pt x="1097" y="16125"/>
                  <a:pt x="1563" y="16690"/>
                  <a:pt x="2194" y="16923"/>
                </a:cubicBezTo>
                <a:cubicBezTo>
                  <a:pt x="2355" y="16975"/>
                  <a:pt x="2511" y="16998"/>
                  <a:pt x="2662" y="16998"/>
                </a:cubicBezTo>
                <a:cubicBezTo>
                  <a:pt x="3480" y="16998"/>
                  <a:pt x="4159" y="16310"/>
                  <a:pt x="4720" y="15693"/>
                </a:cubicBezTo>
                <a:lnTo>
                  <a:pt x="8010" y="11938"/>
                </a:lnTo>
                <a:cubicBezTo>
                  <a:pt x="8130" y="11800"/>
                  <a:pt x="8280" y="11741"/>
                  <a:pt x="8428" y="11741"/>
                </a:cubicBezTo>
                <a:cubicBezTo>
                  <a:pt x="8815" y="11741"/>
                  <a:pt x="9190" y="12145"/>
                  <a:pt x="8974" y="12602"/>
                </a:cubicBezTo>
                <a:cubicBezTo>
                  <a:pt x="8741" y="13001"/>
                  <a:pt x="8575" y="13400"/>
                  <a:pt x="8409" y="13832"/>
                </a:cubicBezTo>
                <a:cubicBezTo>
                  <a:pt x="8110" y="14696"/>
                  <a:pt x="7911" y="15760"/>
                  <a:pt x="8675" y="16391"/>
                </a:cubicBezTo>
                <a:cubicBezTo>
                  <a:pt x="8969" y="16631"/>
                  <a:pt x="9327" y="16743"/>
                  <a:pt x="9698" y="16743"/>
                </a:cubicBezTo>
                <a:cubicBezTo>
                  <a:pt x="9789" y="16743"/>
                  <a:pt x="9880" y="16736"/>
                  <a:pt x="9971" y="16723"/>
                </a:cubicBezTo>
                <a:cubicBezTo>
                  <a:pt x="10968" y="16624"/>
                  <a:pt x="11666" y="15926"/>
                  <a:pt x="12297" y="15195"/>
                </a:cubicBezTo>
                <a:cubicBezTo>
                  <a:pt x="13029" y="14430"/>
                  <a:pt x="13826" y="13666"/>
                  <a:pt x="14657" y="12968"/>
                </a:cubicBezTo>
                <a:cubicBezTo>
                  <a:pt x="14806" y="12836"/>
                  <a:pt x="14978" y="12779"/>
                  <a:pt x="15147" y="12779"/>
                </a:cubicBezTo>
                <a:cubicBezTo>
                  <a:pt x="15619" y="12779"/>
                  <a:pt x="16067" y="13227"/>
                  <a:pt x="15920" y="13765"/>
                </a:cubicBezTo>
                <a:cubicBezTo>
                  <a:pt x="15687" y="14530"/>
                  <a:pt x="15455" y="15294"/>
                  <a:pt x="15255" y="16059"/>
                </a:cubicBezTo>
                <a:cubicBezTo>
                  <a:pt x="15189" y="16324"/>
                  <a:pt x="15122" y="16624"/>
                  <a:pt x="15156" y="16956"/>
                </a:cubicBezTo>
                <a:cubicBezTo>
                  <a:pt x="15156" y="17365"/>
                  <a:pt x="15510" y="17676"/>
                  <a:pt x="15901" y="17676"/>
                </a:cubicBezTo>
                <a:cubicBezTo>
                  <a:pt x="16018" y="17676"/>
                  <a:pt x="16138" y="17649"/>
                  <a:pt x="16252" y="17587"/>
                </a:cubicBezTo>
                <a:cubicBezTo>
                  <a:pt x="16485" y="17488"/>
                  <a:pt x="16651" y="17288"/>
                  <a:pt x="16784" y="17056"/>
                </a:cubicBezTo>
                <a:lnTo>
                  <a:pt x="20008" y="11406"/>
                </a:lnTo>
                <a:cubicBezTo>
                  <a:pt x="20440" y="10708"/>
                  <a:pt x="20839" y="9944"/>
                  <a:pt x="20739" y="9113"/>
                </a:cubicBezTo>
                <a:cubicBezTo>
                  <a:pt x="20639" y="8381"/>
                  <a:pt x="20174" y="7783"/>
                  <a:pt x="19476" y="7551"/>
                </a:cubicBezTo>
                <a:cubicBezTo>
                  <a:pt x="19293" y="7483"/>
                  <a:pt x="19101" y="7454"/>
                  <a:pt x="18903" y="7454"/>
                </a:cubicBezTo>
                <a:cubicBezTo>
                  <a:pt x="18132" y="7454"/>
                  <a:pt x="17286" y="7898"/>
                  <a:pt x="16651" y="8215"/>
                </a:cubicBezTo>
                <a:lnTo>
                  <a:pt x="16651" y="8149"/>
                </a:lnTo>
                <a:cubicBezTo>
                  <a:pt x="16578" y="8188"/>
                  <a:pt x="16505" y="8206"/>
                  <a:pt x="16435" y="8206"/>
                </a:cubicBezTo>
                <a:cubicBezTo>
                  <a:pt x="16094" y="8206"/>
                  <a:pt x="15838" y="7788"/>
                  <a:pt x="16086" y="7484"/>
                </a:cubicBezTo>
                <a:cubicBezTo>
                  <a:pt x="16851" y="6487"/>
                  <a:pt x="17781" y="5291"/>
                  <a:pt x="18346" y="4526"/>
                </a:cubicBezTo>
                <a:cubicBezTo>
                  <a:pt x="18911" y="3795"/>
                  <a:pt x="19310" y="2732"/>
                  <a:pt x="18579" y="1901"/>
                </a:cubicBezTo>
                <a:cubicBezTo>
                  <a:pt x="18413" y="1735"/>
                  <a:pt x="18246" y="1602"/>
                  <a:pt x="18047" y="1535"/>
                </a:cubicBezTo>
                <a:cubicBezTo>
                  <a:pt x="17719" y="1385"/>
                  <a:pt x="17369" y="1313"/>
                  <a:pt x="17017" y="1313"/>
                </a:cubicBezTo>
                <a:cubicBezTo>
                  <a:pt x="16513" y="1313"/>
                  <a:pt x="16005" y="1461"/>
                  <a:pt x="15554" y="1735"/>
                </a:cubicBezTo>
                <a:cubicBezTo>
                  <a:pt x="14989" y="2067"/>
                  <a:pt x="14524" y="2565"/>
                  <a:pt x="13959" y="2898"/>
                </a:cubicBezTo>
                <a:cubicBezTo>
                  <a:pt x="13882" y="2943"/>
                  <a:pt x="13801" y="2963"/>
                  <a:pt x="13722" y="2963"/>
                </a:cubicBezTo>
                <a:cubicBezTo>
                  <a:pt x="13392" y="2963"/>
                  <a:pt x="13094" y="2615"/>
                  <a:pt x="13228" y="2266"/>
                </a:cubicBezTo>
                <a:cubicBezTo>
                  <a:pt x="13361" y="2000"/>
                  <a:pt x="13394" y="1701"/>
                  <a:pt x="13394" y="1402"/>
                </a:cubicBezTo>
                <a:cubicBezTo>
                  <a:pt x="13361" y="904"/>
                  <a:pt x="13128" y="472"/>
                  <a:pt x="12730" y="206"/>
                </a:cubicBezTo>
                <a:cubicBezTo>
                  <a:pt x="12492" y="59"/>
                  <a:pt x="12254" y="0"/>
                  <a:pt x="1202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6220079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8"/>
          <p:cNvSpPr txBox="1">
            <a:spLocks noGrp="1"/>
          </p:cNvSpPr>
          <p:nvPr>
            <p:ph type="title"/>
          </p:nvPr>
        </p:nvSpPr>
        <p:spPr>
          <a:xfrm>
            <a:off x="4074671" y="3082735"/>
            <a:ext cx="7132400" cy="17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443" name="Google Shape;443;p18"/>
          <p:cNvSpPr txBox="1">
            <a:spLocks noGrp="1"/>
          </p:cNvSpPr>
          <p:nvPr>
            <p:ph type="title" idx="2" hasCustomPrompt="1"/>
          </p:nvPr>
        </p:nvSpPr>
        <p:spPr>
          <a:xfrm>
            <a:off x="4074671" y="1275767"/>
            <a:ext cx="71324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44" name="Google Shape;444;p18"/>
          <p:cNvSpPr txBox="1">
            <a:spLocks noGrp="1"/>
          </p:cNvSpPr>
          <p:nvPr>
            <p:ph type="subTitle" idx="1"/>
          </p:nvPr>
        </p:nvSpPr>
        <p:spPr>
          <a:xfrm>
            <a:off x="4074671" y="4979967"/>
            <a:ext cx="7132400" cy="5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445" name="Google Shape;445;p18"/>
          <p:cNvGrpSpPr/>
          <p:nvPr/>
        </p:nvGrpSpPr>
        <p:grpSpPr>
          <a:xfrm rot="8675747" flipH="1">
            <a:off x="7409808" y="-215235"/>
            <a:ext cx="2299117" cy="1327095"/>
            <a:chOff x="5362076" y="-558676"/>
            <a:chExt cx="1592253" cy="919267"/>
          </a:xfrm>
        </p:grpSpPr>
        <p:sp>
          <p:nvSpPr>
            <p:cNvPr id="446" name="Google Shape;446;p18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18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18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18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rgbClr val="3930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50" name="Google Shape;450;p18"/>
          <p:cNvGrpSpPr/>
          <p:nvPr/>
        </p:nvGrpSpPr>
        <p:grpSpPr>
          <a:xfrm rot="-6879361" flipH="1">
            <a:off x="3261357" y="5814070"/>
            <a:ext cx="2164092" cy="2010725"/>
            <a:chOff x="7735935" y="3000347"/>
            <a:chExt cx="2268325" cy="2107571"/>
          </a:xfrm>
        </p:grpSpPr>
        <p:sp>
          <p:nvSpPr>
            <p:cNvPr id="451" name="Google Shape;451;p18"/>
            <p:cNvSpPr/>
            <p:nvPr/>
          </p:nvSpPr>
          <p:spPr>
            <a:xfrm rot="3409128" flipH="1">
              <a:off x="8188272" y="3298203"/>
              <a:ext cx="1529541" cy="1511858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52" name="Google Shape;452;p18"/>
            <p:cNvGrpSpPr/>
            <p:nvPr/>
          </p:nvGrpSpPr>
          <p:grpSpPr>
            <a:xfrm rot="10800000">
              <a:off x="7735935" y="4207537"/>
              <a:ext cx="1552665" cy="648119"/>
              <a:chOff x="824437" y="4397603"/>
              <a:chExt cx="1162696" cy="485337"/>
            </a:xfrm>
          </p:grpSpPr>
          <p:sp>
            <p:nvSpPr>
              <p:cNvPr id="453" name="Google Shape;453;p18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" name="Google Shape;454;p18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5" name="Google Shape;455;p18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6" name="Google Shape;456;p18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" name="Google Shape;457;p18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" name="Google Shape;458;p18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" name="Google Shape;459;p18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" name="Google Shape;460;p18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1" name="Google Shape;461;p18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2" name="Google Shape;462;p18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3" name="Google Shape;463;p18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4" name="Google Shape;464;p18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5" name="Google Shape;465;p18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6" name="Google Shape;466;p18"/>
              <p:cNvSpPr/>
              <p:nvPr/>
            </p:nvSpPr>
            <p:spPr>
              <a:xfrm flipH="1">
                <a:off x="824437" y="4406220"/>
                <a:ext cx="76446" cy="43179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333" extrusionOk="0">
                    <a:moveTo>
                      <a:pt x="964" y="1"/>
                    </a:moveTo>
                    <a:cubicBezTo>
                      <a:pt x="798" y="34"/>
                      <a:pt x="632" y="34"/>
                      <a:pt x="499" y="67"/>
                    </a:cubicBezTo>
                    <a:cubicBezTo>
                      <a:pt x="200" y="134"/>
                      <a:pt x="0" y="399"/>
                      <a:pt x="0" y="699"/>
                    </a:cubicBezTo>
                    <a:cubicBezTo>
                      <a:pt x="32" y="1045"/>
                      <a:pt x="213" y="1333"/>
                      <a:pt x="544" y="1333"/>
                    </a:cubicBezTo>
                    <a:cubicBezTo>
                      <a:pt x="562" y="1333"/>
                      <a:pt x="580" y="1332"/>
                      <a:pt x="599" y="1330"/>
                    </a:cubicBezTo>
                    <a:cubicBezTo>
                      <a:pt x="1031" y="1297"/>
                      <a:pt x="1429" y="1230"/>
                      <a:pt x="1862" y="1164"/>
                    </a:cubicBezTo>
                    <a:cubicBezTo>
                      <a:pt x="1928" y="1131"/>
                      <a:pt x="1994" y="1097"/>
                      <a:pt x="2028" y="1064"/>
                    </a:cubicBezTo>
                    <a:cubicBezTo>
                      <a:pt x="2360" y="865"/>
                      <a:pt x="2294" y="366"/>
                      <a:pt x="1928" y="266"/>
                    </a:cubicBezTo>
                    <a:cubicBezTo>
                      <a:pt x="1629" y="167"/>
                      <a:pt x="1297" y="67"/>
                      <a:pt x="9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022375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19"/>
          <p:cNvSpPr txBox="1">
            <a:spLocks noGrp="1"/>
          </p:cNvSpPr>
          <p:nvPr>
            <p:ph type="title"/>
          </p:nvPr>
        </p:nvSpPr>
        <p:spPr>
          <a:xfrm>
            <a:off x="937604" y="3082735"/>
            <a:ext cx="7127200" cy="17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469" name="Google Shape;469;p19"/>
          <p:cNvSpPr txBox="1">
            <a:spLocks noGrp="1"/>
          </p:cNvSpPr>
          <p:nvPr>
            <p:ph type="title" idx="2" hasCustomPrompt="1"/>
          </p:nvPr>
        </p:nvSpPr>
        <p:spPr>
          <a:xfrm>
            <a:off x="4074667" y="1275767"/>
            <a:ext cx="7127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70" name="Google Shape;470;p19"/>
          <p:cNvSpPr txBox="1">
            <a:spLocks noGrp="1"/>
          </p:cNvSpPr>
          <p:nvPr>
            <p:ph type="subTitle" idx="1"/>
          </p:nvPr>
        </p:nvSpPr>
        <p:spPr>
          <a:xfrm>
            <a:off x="937604" y="4979967"/>
            <a:ext cx="7127200" cy="5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471" name="Google Shape;471;p19"/>
          <p:cNvGrpSpPr/>
          <p:nvPr/>
        </p:nvGrpSpPr>
        <p:grpSpPr>
          <a:xfrm rot="-8697842" flipH="1">
            <a:off x="10332674" y="5647582"/>
            <a:ext cx="2164183" cy="2010809"/>
            <a:chOff x="7735935" y="3000347"/>
            <a:chExt cx="2268325" cy="2107571"/>
          </a:xfrm>
        </p:grpSpPr>
        <p:sp>
          <p:nvSpPr>
            <p:cNvPr id="472" name="Google Shape;472;p19"/>
            <p:cNvSpPr/>
            <p:nvPr/>
          </p:nvSpPr>
          <p:spPr>
            <a:xfrm rot="3409128" flipH="1">
              <a:off x="8188272" y="3298203"/>
              <a:ext cx="1529541" cy="1511858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73" name="Google Shape;473;p19"/>
            <p:cNvGrpSpPr/>
            <p:nvPr/>
          </p:nvGrpSpPr>
          <p:grpSpPr>
            <a:xfrm rot="10800000">
              <a:off x="7735935" y="4207537"/>
              <a:ext cx="1552665" cy="648119"/>
              <a:chOff x="824437" y="4397603"/>
              <a:chExt cx="1162696" cy="485337"/>
            </a:xfrm>
          </p:grpSpPr>
          <p:sp>
            <p:nvSpPr>
              <p:cNvPr id="474" name="Google Shape;474;p19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5" name="Google Shape;475;p19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6" name="Google Shape;476;p19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7" name="Google Shape;477;p19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8" name="Google Shape;478;p19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79" name="Google Shape;479;p19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0" name="Google Shape;480;p19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1" name="Google Shape;481;p19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2" name="Google Shape;482;p19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" name="Google Shape;484;p19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5" name="Google Shape;485;p19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6" name="Google Shape;486;p19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7" name="Google Shape;487;p19"/>
              <p:cNvSpPr/>
              <p:nvPr/>
            </p:nvSpPr>
            <p:spPr>
              <a:xfrm flipH="1">
                <a:off x="824437" y="4406220"/>
                <a:ext cx="76446" cy="43179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333" extrusionOk="0">
                    <a:moveTo>
                      <a:pt x="964" y="1"/>
                    </a:moveTo>
                    <a:cubicBezTo>
                      <a:pt x="798" y="34"/>
                      <a:pt x="632" y="34"/>
                      <a:pt x="499" y="67"/>
                    </a:cubicBezTo>
                    <a:cubicBezTo>
                      <a:pt x="200" y="134"/>
                      <a:pt x="0" y="399"/>
                      <a:pt x="0" y="699"/>
                    </a:cubicBezTo>
                    <a:cubicBezTo>
                      <a:pt x="32" y="1045"/>
                      <a:pt x="213" y="1333"/>
                      <a:pt x="544" y="1333"/>
                    </a:cubicBezTo>
                    <a:cubicBezTo>
                      <a:pt x="562" y="1333"/>
                      <a:pt x="580" y="1332"/>
                      <a:pt x="599" y="1330"/>
                    </a:cubicBezTo>
                    <a:cubicBezTo>
                      <a:pt x="1031" y="1297"/>
                      <a:pt x="1429" y="1230"/>
                      <a:pt x="1862" y="1164"/>
                    </a:cubicBezTo>
                    <a:cubicBezTo>
                      <a:pt x="1928" y="1131"/>
                      <a:pt x="1994" y="1097"/>
                      <a:pt x="2028" y="1064"/>
                    </a:cubicBezTo>
                    <a:cubicBezTo>
                      <a:pt x="2360" y="865"/>
                      <a:pt x="2294" y="366"/>
                      <a:pt x="1928" y="266"/>
                    </a:cubicBezTo>
                    <a:cubicBezTo>
                      <a:pt x="1629" y="167"/>
                      <a:pt x="1297" y="67"/>
                      <a:pt x="9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88" name="Google Shape;488;p19"/>
          <p:cNvGrpSpPr/>
          <p:nvPr/>
        </p:nvGrpSpPr>
        <p:grpSpPr>
          <a:xfrm rot="-6422929">
            <a:off x="6674710" y="-579398"/>
            <a:ext cx="1640873" cy="2083015"/>
            <a:chOff x="-257180" y="3991702"/>
            <a:chExt cx="1230597" cy="1562188"/>
          </a:xfrm>
        </p:grpSpPr>
        <p:sp>
          <p:nvSpPr>
            <p:cNvPr id="489" name="Google Shape;489;p19"/>
            <p:cNvSpPr/>
            <p:nvPr/>
          </p:nvSpPr>
          <p:spPr>
            <a:xfrm>
              <a:off x="-142876" y="4606977"/>
              <a:ext cx="1116293" cy="946913"/>
            </a:xfrm>
            <a:custGeom>
              <a:avLst/>
              <a:gdLst/>
              <a:ahLst/>
              <a:cxnLst/>
              <a:rect l="l" t="t" r="r" b="b"/>
              <a:pathLst>
                <a:path w="20839" h="17677" extrusionOk="0">
                  <a:moveTo>
                    <a:pt x="12020" y="0"/>
                  </a:moveTo>
                  <a:cubicBezTo>
                    <a:pt x="11568" y="0"/>
                    <a:pt x="11130" y="219"/>
                    <a:pt x="10735" y="438"/>
                  </a:cubicBezTo>
                  <a:cubicBezTo>
                    <a:pt x="9705" y="970"/>
                    <a:pt x="7977" y="2200"/>
                    <a:pt x="6914" y="2931"/>
                  </a:cubicBezTo>
                  <a:cubicBezTo>
                    <a:pt x="6803" y="3002"/>
                    <a:pt x="6677" y="3035"/>
                    <a:pt x="6551" y="3035"/>
                  </a:cubicBezTo>
                  <a:cubicBezTo>
                    <a:pt x="6262" y="3035"/>
                    <a:pt x="5976" y="2856"/>
                    <a:pt x="5883" y="2532"/>
                  </a:cubicBezTo>
                  <a:cubicBezTo>
                    <a:pt x="5784" y="2167"/>
                    <a:pt x="5518" y="1868"/>
                    <a:pt x="5185" y="1668"/>
                  </a:cubicBezTo>
                  <a:cubicBezTo>
                    <a:pt x="4817" y="1484"/>
                    <a:pt x="4423" y="1388"/>
                    <a:pt x="4028" y="1388"/>
                  </a:cubicBezTo>
                  <a:cubicBezTo>
                    <a:pt x="3781" y="1388"/>
                    <a:pt x="3534" y="1425"/>
                    <a:pt x="3291" y="1502"/>
                  </a:cubicBezTo>
                  <a:cubicBezTo>
                    <a:pt x="2660" y="1735"/>
                    <a:pt x="2061" y="2034"/>
                    <a:pt x="1530" y="2399"/>
                  </a:cubicBezTo>
                  <a:cubicBezTo>
                    <a:pt x="1031" y="2665"/>
                    <a:pt x="599" y="3097"/>
                    <a:pt x="366" y="3629"/>
                  </a:cubicBezTo>
                  <a:cubicBezTo>
                    <a:pt x="267" y="3895"/>
                    <a:pt x="267" y="4161"/>
                    <a:pt x="366" y="4393"/>
                  </a:cubicBezTo>
                  <a:cubicBezTo>
                    <a:pt x="466" y="4626"/>
                    <a:pt x="632" y="4792"/>
                    <a:pt x="865" y="4825"/>
                  </a:cubicBezTo>
                  <a:cubicBezTo>
                    <a:pt x="1430" y="4925"/>
                    <a:pt x="1729" y="5557"/>
                    <a:pt x="1463" y="6055"/>
                  </a:cubicBezTo>
                  <a:lnTo>
                    <a:pt x="1430" y="6122"/>
                  </a:lnTo>
                  <a:cubicBezTo>
                    <a:pt x="1031" y="6786"/>
                    <a:pt x="699" y="7484"/>
                    <a:pt x="400" y="8182"/>
                  </a:cubicBezTo>
                  <a:cubicBezTo>
                    <a:pt x="200" y="8581"/>
                    <a:pt x="67" y="9013"/>
                    <a:pt x="34" y="9445"/>
                  </a:cubicBezTo>
                  <a:cubicBezTo>
                    <a:pt x="1" y="10110"/>
                    <a:pt x="400" y="10774"/>
                    <a:pt x="998" y="11040"/>
                  </a:cubicBezTo>
                  <a:lnTo>
                    <a:pt x="1031" y="11040"/>
                  </a:lnTo>
                  <a:cubicBezTo>
                    <a:pt x="1729" y="11273"/>
                    <a:pt x="2028" y="12037"/>
                    <a:pt x="1696" y="12702"/>
                  </a:cubicBezTo>
                  <a:cubicBezTo>
                    <a:pt x="1662" y="12735"/>
                    <a:pt x="1629" y="12802"/>
                    <a:pt x="1629" y="12835"/>
                  </a:cubicBezTo>
                  <a:cubicBezTo>
                    <a:pt x="1197" y="13633"/>
                    <a:pt x="998" y="14530"/>
                    <a:pt x="1031" y="15427"/>
                  </a:cubicBezTo>
                  <a:cubicBezTo>
                    <a:pt x="1097" y="16125"/>
                    <a:pt x="1563" y="16690"/>
                    <a:pt x="2194" y="16923"/>
                  </a:cubicBezTo>
                  <a:cubicBezTo>
                    <a:pt x="2355" y="16975"/>
                    <a:pt x="2511" y="16998"/>
                    <a:pt x="2662" y="16998"/>
                  </a:cubicBezTo>
                  <a:cubicBezTo>
                    <a:pt x="3480" y="16998"/>
                    <a:pt x="4159" y="16310"/>
                    <a:pt x="4720" y="15693"/>
                  </a:cubicBezTo>
                  <a:lnTo>
                    <a:pt x="8010" y="11938"/>
                  </a:lnTo>
                  <a:cubicBezTo>
                    <a:pt x="8130" y="11800"/>
                    <a:pt x="8280" y="11741"/>
                    <a:pt x="8428" y="11741"/>
                  </a:cubicBezTo>
                  <a:cubicBezTo>
                    <a:pt x="8815" y="11741"/>
                    <a:pt x="9190" y="12145"/>
                    <a:pt x="8974" y="12602"/>
                  </a:cubicBezTo>
                  <a:cubicBezTo>
                    <a:pt x="8741" y="13001"/>
                    <a:pt x="8575" y="13400"/>
                    <a:pt x="8409" y="13832"/>
                  </a:cubicBezTo>
                  <a:cubicBezTo>
                    <a:pt x="8110" y="14696"/>
                    <a:pt x="7911" y="15760"/>
                    <a:pt x="8675" y="16391"/>
                  </a:cubicBezTo>
                  <a:cubicBezTo>
                    <a:pt x="8969" y="16631"/>
                    <a:pt x="9327" y="16743"/>
                    <a:pt x="9698" y="16743"/>
                  </a:cubicBezTo>
                  <a:cubicBezTo>
                    <a:pt x="9789" y="16743"/>
                    <a:pt x="9880" y="16736"/>
                    <a:pt x="9971" y="16723"/>
                  </a:cubicBezTo>
                  <a:cubicBezTo>
                    <a:pt x="10968" y="16624"/>
                    <a:pt x="11666" y="15926"/>
                    <a:pt x="12297" y="15195"/>
                  </a:cubicBezTo>
                  <a:cubicBezTo>
                    <a:pt x="13029" y="14430"/>
                    <a:pt x="13826" y="13666"/>
                    <a:pt x="14657" y="12968"/>
                  </a:cubicBezTo>
                  <a:cubicBezTo>
                    <a:pt x="14806" y="12836"/>
                    <a:pt x="14978" y="12779"/>
                    <a:pt x="15147" y="12779"/>
                  </a:cubicBezTo>
                  <a:cubicBezTo>
                    <a:pt x="15619" y="12779"/>
                    <a:pt x="16067" y="13227"/>
                    <a:pt x="15920" y="13765"/>
                  </a:cubicBezTo>
                  <a:cubicBezTo>
                    <a:pt x="15687" y="14530"/>
                    <a:pt x="15455" y="15294"/>
                    <a:pt x="15255" y="16059"/>
                  </a:cubicBezTo>
                  <a:cubicBezTo>
                    <a:pt x="15189" y="16324"/>
                    <a:pt x="15122" y="16624"/>
                    <a:pt x="15156" y="16956"/>
                  </a:cubicBezTo>
                  <a:cubicBezTo>
                    <a:pt x="15156" y="17365"/>
                    <a:pt x="15510" y="17676"/>
                    <a:pt x="15901" y="17676"/>
                  </a:cubicBezTo>
                  <a:cubicBezTo>
                    <a:pt x="16018" y="17676"/>
                    <a:pt x="16138" y="17649"/>
                    <a:pt x="16252" y="17587"/>
                  </a:cubicBezTo>
                  <a:cubicBezTo>
                    <a:pt x="16485" y="17488"/>
                    <a:pt x="16651" y="17288"/>
                    <a:pt x="16784" y="17056"/>
                  </a:cubicBezTo>
                  <a:lnTo>
                    <a:pt x="20008" y="11406"/>
                  </a:lnTo>
                  <a:cubicBezTo>
                    <a:pt x="20440" y="10708"/>
                    <a:pt x="20839" y="9944"/>
                    <a:pt x="20739" y="9113"/>
                  </a:cubicBezTo>
                  <a:cubicBezTo>
                    <a:pt x="20639" y="8381"/>
                    <a:pt x="20174" y="7783"/>
                    <a:pt x="19476" y="7551"/>
                  </a:cubicBezTo>
                  <a:cubicBezTo>
                    <a:pt x="19293" y="7483"/>
                    <a:pt x="19101" y="7454"/>
                    <a:pt x="18903" y="7454"/>
                  </a:cubicBezTo>
                  <a:cubicBezTo>
                    <a:pt x="18132" y="7454"/>
                    <a:pt x="17286" y="7898"/>
                    <a:pt x="16651" y="8215"/>
                  </a:cubicBezTo>
                  <a:lnTo>
                    <a:pt x="16651" y="8149"/>
                  </a:lnTo>
                  <a:cubicBezTo>
                    <a:pt x="16578" y="8188"/>
                    <a:pt x="16505" y="8206"/>
                    <a:pt x="16435" y="8206"/>
                  </a:cubicBezTo>
                  <a:cubicBezTo>
                    <a:pt x="16094" y="8206"/>
                    <a:pt x="15838" y="7788"/>
                    <a:pt x="16086" y="7484"/>
                  </a:cubicBezTo>
                  <a:cubicBezTo>
                    <a:pt x="16851" y="6487"/>
                    <a:pt x="17781" y="5291"/>
                    <a:pt x="18346" y="4526"/>
                  </a:cubicBezTo>
                  <a:cubicBezTo>
                    <a:pt x="18911" y="3795"/>
                    <a:pt x="19310" y="2732"/>
                    <a:pt x="18579" y="1901"/>
                  </a:cubicBezTo>
                  <a:cubicBezTo>
                    <a:pt x="18413" y="1735"/>
                    <a:pt x="18246" y="1602"/>
                    <a:pt x="18047" y="1535"/>
                  </a:cubicBezTo>
                  <a:cubicBezTo>
                    <a:pt x="17719" y="1385"/>
                    <a:pt x="17369" y="1313"/>
                    <a:pt x="17017" y="1313"/>
                  </a:cubicBezTo>
                  <a:cubicBezTo>
                    <a:pt x="16513" y="1313"/>
                    <a:pt x="16005" y="1461"/>
                    <a:pt x="15554" y="1735"/>
                  </a:cubicBezTo>
                  <a:cubicBezTo>
                    <a:pt x="14989" y="2067"/>
                    <a:pt x="14524" y="2565"/>
                    <a:pt x="13959" y="2898"/>
                  </a:cubicBezTo>
                  <a:cubicBezTo>
                    <a:pt x="13882" y="2943"/>
                    <a:pt x="13801" y="2963"/>
                    <a:pt x="13722" y="2963"/>
                  </a:cubicBezTo>
                  <a:cubicBezTo>
                    <a:pt x="13392" y="2963"/>
                    <a:pt x="13094" y="2615"/>
                    <a:pt x="13228" y="2266"/>
                  </a:cubicBezTo>
                  <a:cubicBezTo>
                    <a:pt x="13361" y="2000"/>
                    <a:pt x="13394" y="1701"/>
                    <a:pt x="13394" y="1402"/>
                  </a:cubicBezTo>
                  <a:cubicBezTo>
                    <a:pt x="13361" y="904"/>
                    <a:pt x="13128" y="472"/>
                    <a:pt x="12730" y="206"/>
                  </a:cubicBezTo>
                  <a:cubicBezTo>
                    <a:pt x="12492" y="59"/>
                    <a:pt x="12254" y="0"/>
                    <a:pt x="12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" name="Google Shape;490;p19"/>
            <p:cNvSpPr/>
            <p:nvPr/>
          </p:nvSpPr>
          <p:spPr>
            <a:xfrm rot="-1814060" flipH="1">
              <a:off x="-119873" y="4128914"/>
              <a:ext cx="746910" cy="74686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02512862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20"/>
          <p:cNvSpPr txBox="1">
            <a:spLocks noGrp="1"/>
          </p:cNvSpPr>
          <p:nvPr>
            <p:ph type="title"/>
          </p:nvPr>
        </p:nvSpPr>
        <p:spPr>
          <a:xfrm flipH="1">
            <a:off x="4074667" y="3082735"/>
            <a:ext cx="7127200" cy="17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493" name="Google Shape;493;p2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937604" y="1275767"/>
            <a:ext cx="7127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94" name="Google Shape;494;p20"/>
          <p:cNvSpPr txBox="1">
            <a:spLocks noGrp="1"/>
          </p:cNvSpPr>
          <p:nvPr>
            <p:ph type="subTitle" idx="1"/>
          </p:nvPr>
        </p:nvSpPr>
        <p:spPr>
          <a:xfrm flipH="1">
            <a:off x="4074667" y="4979967"/>
            <a:ext cx="7127200" cy="5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95" name="Google Shape;495;p20"/>
          <p:cNvSpPr/>
          <p:nvPr/>
        </p:nvSpPr>
        <p:spPr>
          <a:xfrm rot="-2335201" flipH="1">
            <a:off x="4256629" y="-257234"/>
            <a:ext cx="1170484" cy="992881"/>
          </a:xfrm>
          <a:custGeom>
            <a:avLst/>
            <a:gdLst/>
            <a:ahLst/>
            <a:cxnLst/>
            <a:rect l="l" t="t" r="r" b="b"/>
            <a:pathLst>
              <a:path w="20839" h="17677" extrusionOk="0">
                <a:moveTo>
                  <a:pt x="12020" y="0"/>
                </a:moveTo>
                <a:cubicBezTo>
                  <a:pt x="11568" y="0"/>
                  <a:pt x="11130" y="219"/>
                  <a:pt x="10735" y="438"/>
                </a:cubicBezTo>
                <a:cubicBezTo>
                  <a:pt x="9705" y="970"/>
                  <a:pt x="7977" y="2200"/>
                  <a:pt x="6914" y="2931"/>
                </a:cubicBezTo>
                <a:cubicBezTo>
                  <a:pt x="6803" y="3002"/>
                  <a:pt x="6677" y="3035"/>
                  <a:pt x="6551" y="3035"/>
                </a:cubicBezTo>
                <a:cubicBezTo>
                  <a:pt x="6262" y="3035"/>
                  <a:pt x="5976" y="2856"/>
                  <a:pt x="5883" y="2532"/>
                </a:cubicBezTo>
                <a:cubicBezTo>
                  <a:pt x="5784" y="2167"/>
                  <a:pt x="5518" y="1868"/>
                  <a:pt x="5185" y="1668"/>
                </a:cubicBezTo>
                <a:cubicBezTo>
                  <a:pt x="4817" y="1484"/>
                  <a:pt x="4423" y="1388"/>
                  <a:pt x="4028" y="1388"/>
                </a:cubicBezTo>
                <a:cubicBezTo>
                  <a:pt x="3781" y="1388"/>
                  <a:pt x="3534" y="1425"/>
                  <a:pt x="3291" y="1502"/>
                </a:cubicBezTo>
                <a:cubicBezTo>
                  <a:pt x="2660" y="1735"/>
                  <a:pt x="2061" y="2034"/>
                  <a:pt x="1530" y="2399"/>
                </a:cubicBezTo>
                <a:cubicBezTo>
                  <a:pt x="1031" y="2665"/>
                  <a:pt x="599" y="3097"/>
                  <a:pt x="366" y="3629"/>
                </a:cubicBezTo>
                <a:cubicBezTo>
                  <a:pt x="267" y="3895"/>
                  <a:pt x="267" y="4161"/>
                  <a:pt x="366" y="4393"/>
                </a:cubicBezTo>
                <a:cubicBezTo>
                  <a:pt x="466" y="4626"/>
                  <a:pt x="632" y="4792"/>
                  <a:pt x="865" y="4825"/>
                </a:cubicBezTo>
                <a:cubicBezTo>
                  <a:pt x="1430" y="4925"/>
                  <a:pt x="1729" y="5557"/>
                  <a:pt x="1463" y="6055"/>
                </a:cubicBezTo>
                <a:lnTo>
                  <a:pt x="1430" y="6122"/>
                </a:lnTo>
                <a:cubicBezTo>
                  <a:pt x="1031" y="6786"/>
                  <a:pt x="699" y="7484"/>
                  <a:pt x="400" y="8182"/>
                </a:cubicBezTo>
                <a:cubicBezTo>
                  <a:pt x="200" y="8581"/>
                  <a:pt x="67" y="9013"/>
                  <a:pt x="34" y="9445"/>
                </a:cubicBezTo>
                <a:cubicBezTo>
                  <a:pt x="1" y="10110"/>
                  <a:pt x="400" y="10774"/>
                  <a:pt x="998" y="11040"/>
                </a:cubicBezTo>
                <a:lnTo>
                  <a:pt x="1031" y="11040"/>
                </a:lnTo>
                <a:cubicBezTo>
                  <a:pt x="1729" y="11273"/>
                  <a:pt x="2028" y="12037"/>
                  <a:pt x="1696" y="12702"/>
                </a:cubicBezTo>
                <a:cubicBezTo>
                  <a:pt x="1662" y="12735"/>
                  <a:pt x="1629" y="12802"/>
                  <a:pt x="1629" y="12835"/>
                </a:cubicBezTo>
                <a:cubicBezTo>
                  <a:pt x="1197" y="13633"/>
                  <a:pt x="998" y="14530"/>
                  <a:pt x="1031" y="15427"/>
                </a:cubicBezTo>
                <a:cubicBezTo>
                  <a:pt x="1097" y="16125"/>
                  <a:pt x="1563" y="16690"/>
                  <a:pt x="2194" y="16923"/>
                </a:cubicBezTo>
                <a:cubicBezTo>
                  <a:pt x="2355" y="16975"/>
                  <a:pt x="2511" y="16998"/>
                  <a:pt x="2662" y="16998"/>
                </a:cubicBezTo>
                <a:cubicBezTo>
                  <a:pt x="3480" y="16998"/>
                  <a:pt x="4159" y="16310"/>
                  <a:pt x="4720" y="15693"/>
                </a:cubicBezTo>
                <a:lnTo>
                  <a:pt x="8010" y="11938"/>
                </a:lnTo>
                <a:cubicBezTo>
                  <a:pt x="8130" y="11800"/>
                  <a:pt x="8280" y="11741"/>
                  <a:pt x="8428" y="11741"/>
                </a:cubicBezTo>
                <a:cubicBezTo>
                  <a:pt x="8815" y="11741"/>
                  <a:pt x="9190" y="12145"/>
                  <a:pt x="8974" y="12602"/>
                </a:cubicBezTo>
                <a:cubicBezTo>
                  <a:pt x="8741" y="13001"/>
                  <a:pt x="8575" y="13400"/>
                  <a:pt x="8409" y="13832"/>
                </a:cubicBezTo>
                <a:cubicBezTo>
                  <a:pt x="8110" y="14696"/>
                  <a:pt x="7911" y="15760"/>
                  <a:pt x="8675" y="16391"/>
                </a:cubicBezTo>
                <a:cubicBezTo>
                  <a:pt x="8969" y="16631"/>
                  <a:pt x="9327" y="16743"/>
                  <a:pt x="9698" y="16743"/>
                </a:cubicBezTo>
                <a:cubicBezTo>
                  <a:pt x="9789" y="16743"/>
                  <a:pt x="9880" y="16736"/>
                  <a:pt x="9971" y="16723"/>
                </a:cubicBezTo>
                <a:cubicBezTo>
                  <a:pt x="10968" y="16624"/>
                  <a:pt x="11666" y="15926"/>
                  <a:pt x="12297" y="15195"/>
                </a:cubicBezTo>
                <a:cubicBezTo>
                  <a:pt x="13029" y="14430"/>
                  <a:pt x="13826" y="13666"/>
                  <a:pt x="14657" y="12968"/>
                </a:cubicBezTo>
                <a:cubicBezTo>
                  <a:pt x="14806" y="12836"/>
                  <a:pt x="14978" y="12779"/>
                  <a:pt x="15147" y="12779"/>
                </a:cubicBezTo>
                <a:cubicBezTo>
                  <a:pt x="15619" y="12779"/>
                  <a:pt x="16067" y="13227"/>
                  <a:pt x="15920" y="13765"/>
                </a:cubicBezTo>
                <a:cubicBezTo>
                  <a:pt x="15687" y="14530"/>
                  <a:pt x="15455" y="15294"/>
                  <a:pt x="15255" y="16059"/>
                </a:cubicBezTo>
                <a:cubicBezTo>
                  <a:pt x="15189" y="16324"/>
                  <a:pt x="15122" y="16624"/>
                  <a:pt x="15156" y="16956"/>
                </a:cubicBezTo>
                <a:cubicBezTo>
                  <a:pt x="15156" y="17365"/>
                  <a:pt x="15510" y="17676"/>
                  <a:pt x="15901" y="17676"/>
                </a:cubicBezTo>
                <a:cubicBezTo>
                  <a:pt x="16018" y="17676"/>
                  <a:pt x="16138" y="17649"/>
                  <a:pt x="16252" y="17587"/>
                </a:cubicBezTo>
                <a:cubicBezTo>
                  <a:pt x="16485" y="17488"/>
                  <a:pt x="16651" y="17288"/>
                  <a:pt x="16784" y="17056"/>
                </a:cubicBezTo>
                <a:lnTo>
                  <a:pt x="20008" y="11406"/>
                </a:lnTo>
                <a:cubicBezTo>
                  <a:pt x="20440" y="10708"/>
                  <a:pt x="20839" y="9944"/>
                  <a:pt x="20739" y="9113"/>
                </a:cubicBezTo>
                <a:cubicBezTo>
                  <a:pt x="20639" y="8381"/>
                  <a:pt x="20174" y="7783"/>
                  <a:pt x="19476" y="7551"/>
                </a:cubicBezTo>
                <a:cubicBezTo>
                  <a:pt x="19293" y="7483"/>
                  <a:pt x="19101" y="7454"/>
                  <a:pt x="18903" y="7454"/>
                </a:cubicBezTo>
                <a:cubicBezTo>
                  <a:pt x="18132" y="7454"/>
                  <a:pt x="17286" y="7898"/>
                  <a:pt x="16651" y="8215"/>
                </a:cubicBezTo>
                <a:lnTo>
                  <a:pt x="16651" y="8149"/>
                </a:lnTo>
                <a:cubicBezTo>
                  <a:pt x="16578" y="8188"/>
                  <a:pt x="16505" y="8206"/>
                  <a:pt x="16435" y="8206"/>
                </a:cubicBezTo>
                <a:cubicBezTo>
                  <a:pt x="16094" y="8206"/>
                  <a:pt x="15838" y="7788"/>
                  <a:pt x="16086" y="7484"/>
                </a:cubicBezTo>
                <a:cubicBezTo>
                  <a:pt x="16851" y="6487"/>
                  <a:pt x="17781" y="5291"/>
                  <a:pt x="18346" y="4526"/>
                </a:cubicBezTo>
                <a:cubicBezTo>
                  <a:pt x="18911" y="3795"/>
                  <a:pt x="19310" y="2732"/>
                  <a:pt x="18579" y="1901"/>
                </a:cubicBezTo>
                <a:cubicBezTo>
                  <a:pt x="18413" y="1735"/>
                  <a:pt x="18246" y="1602"/>
                  <a:pt x="18047" y="1535"/>
                </a:cubicBezTo>
                <a:cubicBezTo>
                  <a:pt x="17719" y="1385"/>
                  <a:pt x="17369" y="1313"/>
                  <a:pt x="17017" y="1313"/>
                </a:cubicBezTo>
                <a:cubicBezTo>
                  <a:pt x="16513" y="1313"/>
                  <a:pt x="16005" y="1461"/>
                  <a:pt x="15554" y="1735"/>
                </a:cubicBezTo>
                <a:cubicBezTo>
                  <a:pt x="14989" y="2067"/>
                  <a:pt x="14524" y="2565"/>
                  <a:pt x="13959" y="2898"/>
                </a:cubicBezTo>
                <a:cubicBezTo>
                  <a:pt x="13882" y="2943"/>
                  <a:pt x="13801" y="2963"/>
                  <a:pt x="13722" y="2963"/>
                </a:cubicBezTo>
                <a:cubicBezTo>
                  <a:pt x="13392" y="2963"/>
                  <a:pt x="13094" y="2615"/>
                  <a:pt x="13228" y="2266"/>
                </a:cubicBezTo>
                <a:cubicBezTo>
                  <a:pt x="13361" y="2000"/>
                  <a:pt x="13394" y="1701"/>
                  <a:pt x="13394" y="1402"/>
                </a:cubicBezTo>
                <a:cubicBezTo>
                  <a:pt x="13361" y="904"/>
                  <a:pt x="13128" y="472"/>
                  <a:pt x="12730" y="206"/>
                </a:cubicBezTo>
                <a:cubicBezTo>
                  <a:pt x="12492" y="59"/>
                  <a:pt x="12254" y="0"/>
                  <a:pt x="120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96" name="Google Shape;496;p20"/>
          <p:cNvGrpSpPr/>
          <p:nvPr/>
        </p:nvGrpSpPr>
        <p:grpSpPr>
          <a:xfrm rot="6817782" flipH="1">
            <a:off x="4731989" y="5133118"/>
            <a:ext cx="1590900" cy="2556925"/>
            <a:chOff x="8349345" y="3041839"/>
            <a:chExt cx="1193247" cy="1917809"/>
          </a:xfrm>
        </p:grpSpPr>
        <p:grpSp>
          <p:nvGrpSpPr>
            <p:cNvPr id="497" name="Google Shape;497;p20"/>
            <p:cNvGrpSpPr/>
            <p:nvPr/>
          </p:nvGrpSpPr>
          <p:grpSpPr>
            <a:xfrm rot="10800000">
              <a:off x="8477745" y="3934921"/>
              <a:ext cx="508786" cy="1024726"/>
              <a:chOff x="10659859" y="-4325919"/>
              <a:chExt cx="1003918" cy="2021954"/>
            </a:xfrm>
          </p:grpSpPr>
          <p:sp>
            <p:nvSpPr>
              <p:cNvPr id="498" name="Google Shape;498;p20"/>
              <p:cNvSpPr/>
              <p:nvPr/>
            </p:nvSpPr>
            <p:spPr>
              <a:xfrm>
                <a:off x="10659859" y="-3916517"/>
                <a:ext cx="1003918" cy="1612552"/>
              </a:xfrm>
              <a:custGeom>
                <a:avLst/>
                <a:gdLst/>
                <a:ahLst/>
                <a:cxnLst/>
                <a:rect l="l" t="t" r="r" b="b"/>
                <a:pathLst>
                  <a:path w="25758" h="41374" extrusionOk="0">
                    <a:moveTo>
                      <a:pt x="8841" y="1"/>
                    </a:moveTo>
                    <a:cubicBezTo>
                      <a:pt x="6249" y="1"/>
                      <a:pt x="3822" y="466"/>
                      <a:pt x="2028" y="1961"/>
                    </a:cubicBezTo>
                    <a:cubicBezTo>
                      <a:pt x="200" y="3457"/>
                      <a:pt x="300" y="10602"/>
                      <a:pt x="167" y="12763"/>
                    </a:cubicBezTo>
                    <a:cubicBezTo>
                      <a:pt x="1" y="16551"/>
                      <a:pt x="34" y="20406"/>
                      <a:pt x="266" y="24228"/>
                    </a:cubicBezTo>
                    <a:cubicBezTo>
                      <a:pt x="466" y="26588"/>
                      <a:pt x="399" y="39184"/>
                      <a:pt x="3091" y="40314"/>
                    </a:cubicBezTo>
                    <a:cubicBezTo>
                      <a:pt x="4933" y="41101"/>
                      <a:pt x="6750" y="41373"/>
                      <a:pt x="8584" y="41373"/>
                    </a:cubicBezTo>
                    <a:cubicBezTo>
                      <a:pt x="10390" y="41373"/>
                      <a:pt x="12212" y="41109"/>
                      <a:pt x="14092" y="40812"/>
                    </a:cubicBezTo>
                    <a:cubicBezTo>
                      <a:pt x="15131" y="40614"/>
                      <a:pt x="16171" y="40509"/>
                      <a:pt x="17210" y="40509"/>
                    </a:cubicBezTo>
                    <a:cubicBezTo>
                      <a:pt x="17566" y="40509"/>
                      <a:pt x="17923" y="40521"/>
                      <a:pt x="18279" y="40546"/>
                    </a:cubicBezTo>
                    <a:cubicBezTo>
                      <a:pt x="19293" y="40656"/>
                      <a:pt x="20217" y="41037"/>
                      <a:pt x="21217" y="41037"/>
                    </a:cubicBezTo>
                    <a:cubicBezTo>
                      <a:pt x="21430" y="41037"/>
                      <a:pt x="21647" y="41019"/>
                      <a:pt x="21869" y="40979"/>
                    </a:cubicBezTo>
                    <a:cubicBezTo>
                      <a:pt x="23663" y="40646"/>
                      <a:pt x="24926" y="38885"/>
                      <a:pt x="25358" y="37157"/>
                    </a:cubicBezTo>
                    <a:cubicBezTo>
                      <a:pt x="25757" y="35428"/>
                      <a:pt x="25458" y="26189"/>
                      <a:pt x="25458" y="24395"/>
                    </a:cubicBezTo>
                    <a:cubicBezTo>
                      <a:pt x="25458" y="22467"/>
                      <a:pt x="25425" y="17582"/>
                      <a:pt x="25392" y="15654"/>
                    </a:cubicBezTo>
                    <a:cubicBezTo>
                      <a:pt x="25392" y="14325"/>
                      <a:pt x="25325" y="12995"/>
                      <a:pt x="25325" y="11633"/>
                    </a:cubicBezTo>
                    <a:cubicBezTo>
                      <a:pt x="25325" y="10370"/>
                      <a:pt x="25425" y="4554"/>
                      <a:pt x="24827" y="3390"/>
                    </a:cubicBezTo>
                    <a:cubicBezTo>
                      <a:pt x="23697" y="1164"/>
                      <a:pt x="20739" y="798"/>
                      <a:pt x="18246" y="732"/>
                    </a:cubicBezTo>
                    <a:cubicBezTo>
                      <a:pt x="15554" y="665"/>
                      <a:pt x="12098" y="1"/>
                      <a:pt x="8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499" name="Google Shape;499;p20"/>
              <p:cNvGrpSpPr/>
              <p:nvPr/>
            </p:nvGrpSpPr>
            <p:grpSpPr>
              <a:xfrm>
                <a:off x="10904156" y="-4325919"/>
                <a:ext cx="743532" cy="1538781"/>
                <a:chOff x="11300741" y="-1605164"/>
                <a:chExt cx="574200" cy="1188340"/>
              </a:xfrm>
            </p:grpSpPr>
            <p:sp>
              <p:nvSpPr>
                <p:cNvPr id="500" name="Google Shape;500;p20"/>
                <p:cNvSpPr/>
                <p:nvPr/>
              </p:nvSpPr>
              <p:spPr>
                <a:xfrm>
                  <a:off x="11324759" y="-1351081"/>
                  <a:ext cx="62031" cy="177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5894" extrusionOk="0">
                      <a:moveTo>
                        <a:pt x="970" y="0"/>
                      </a:moveTo>
                      <a:cubicBezTo>
                        <a:pt x="464" y="0"/>
                        <a:pt x="115" y="445"/>
                        <a:pt x="34" y="935"/>
                      </a:cubicBezTo>
                      <a:cubicBezTo>
                        <a:pt x="0" y="1234"/>
                        <a:pt x="0" y="1533"/>
                        <a:pt x="34" y="1832"/>
                      </a:cubicBezTo>
                      <a:cubicBezTo>
                        <a:pt x="100" y="2663"/>
                        <a:pt x="133" y="3460"/>
                        <a:pt x="233" y="4258"/>
                      </a:cubicBezTo>
                      <a:cubicBezTo>
                        <a:pt x="300" y="4690"/>
                        <a:pt x="399" y="5155"/>
                        <a:pt x="532" y="5587"/>
                      </a:cubicBezTo>
                      <a:cubicBezTo>
                        <a:pt x="579" y="5773"/>
                        <a:pt x="770" y="5893"/>
                        <a:pt x="961" y="5893"/>
                      </a:cubicBezTo>
                      <a:cubicBezTo>
                        <a:pt x="1044" y="5893"/>
                        <a:pt x="1126" y="5870"/>
                        <a:pt x="1197" y="5820"/>
                      </a:cubicBezTo>
                      <a:cubicBezTo>
                        <a:pt x="1363" y="5720"/>
                        <a:pt x="1496" y="5554"/>
                        <a:pt x="1596" y="5388"/>
                      </a:cubicBezTo>
                      <a:cubicBezTo>
                        <a:pt x="1695" y="5189"/>
                        <a:pt x="1762" y="4923"/>
                        <a:pt x="1795" y="4690"/>
                      </a:cubicBezTo>
                      <a:cubicBezTo>
                        <a:pt x="1862" y="3793"/>
                        <a:pt x="1895" y="2895"/>
                        <a:pt x="1961" y="1998"/>
                      </a:cubicBezTo>
                      <a:lnTo>
                        <a:pt x="2061" y="1965"/>
                      </a:lnTo>
                      <a:cubicBezTo>
                        <a:pt x="2028" y="1599"/>
                        <a:pt x="1995" y="1200"/>
                        <a:pt x="1928" y="835"/>
                      </a:cubicBezTo>
                      <a:cubicBezTo>
                        <a:pt x="1895" y="469"/>
                        <a:pt x="1662" y="203"/>
                        <a:pt x="1330" y="71"/>
                      </a:cubicBezTo>
                      <a:cubicBezTo>
                        <a:pt x="1203" y="22"/>
                        <a:pt x="1083" y="0"/>
                        <a:pt x="9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1" name="Google Shape;501;p20"/>
                <p:cNvSpPr/>
                <p:nvPr/>
              </p:nvSpPr>
              <p:spPr>
                <a:xfrm>
                  <a:off x="11300741" y="-1067653"/>
                  <a:ext cx="68050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85" extrusionOk="0">
                      <a:moveTo>
                        <a:pt x="952" y="1"/>
                      </a:moveTo>
                      <a:cubicBezTo>
                        <a:pt x="825" y="1"/>
                        <a:pt x="700" y="45"/>
                        <a:pt x="599" y="125"/>
                      </a:cubicBezTo>
                      <a:cubicBezTo>
                        <a:pt x="200" y="358"/>
                        <a:pt x="1" y="823"/>
                        <a:pt x="67" y="1255"/>
                      </a:cubicBezTo>
                      <a:cubicBezTo>
                        <a:pt x="134" y="1654"/>
                        <a:pt x="134" y="2020"/>
                        <a:pt x="134" y="2418"/>
                      </a:cubicBezTo>
                      <a:cubicBezTo>
                        <a:pt x="134" y="2817"/>
                        <a:pt x="200" y="3183"/>
                        <a:pt x="267" y="3582"/>
                      </a:cubicBezTo>
                      <a:cubicBezTo>
                        <a:pt x="333" y="3947"/>
                        <a:pt x="400" y="4413"/>
                        <a:pt x="499" y="4811"/>
                      </a:cubicBezTo>
                      <a:cubicBezTo>
                        <a:pt x="526" y="5100"/>
                        <a:pt x="759" y="5285"/>
                        <a:pt x="1019" y="5285"/>
                      </a:cubicBezTo>
                      <a:cubicBezTo>
                        <a:pt x="1089" y="5285"/>
                        <a:pt x="1160" y="5271"/>
                        <a:pt x="1231" y="5243"/>
                      </a:cubicBezTo>
                      <a:cubicBezTo>
                        <a:pt x="1463" y="5177"/>
                        <a:pt x="1663" y="5011"/>
                        <a:pt x="1762" y="4778"/>
                      </a:cubicBezTo>
                      <a:cubicBezTo>
                        <a:pt x="1895" y="4446"/>
                        <a:pt x="1995" y="4080"/>
                        <a:pt x="2061" y="3748"/>
                      </a:cubicBezTo>
                      <a:cubicBezTo>
                        <a:pt x="2128" y="3017"/>
                        <a:pt x="2161" y="2319"/>
                        <a:pt x="2228" y="1588"/>
                      </a:cubicBezTo>
                      <a:cubicBezTo>
                        <a:pt x="2261" y="923"/>
                        <a:pt x="1862" y="291"/>
                        <a:pt x="1197" y="59"/>
                      </a:cubicBezTo>
                      <a:cubicBezTo>
                        <a:pt x="1119" y="20"/>
                        <a:pt x="1035" y="1"/>
                        <a:pt x="9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2" name="Google Shape;502;p20"/>
                <p:cNvSpPr/>
                <p:nvPr/>
              </p:nvSpPr>
              <p:spPr>
                <a:xfrm>
                  <a:off x="11472809" y="-1487513"/>
                  <a:ext cx="68050" cy="156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12" extrusionOk="0">
                      <a:moveTo>
                        <a:pt x="1320" y="0"/>
                      </a:moveTo>
                      <a:cubicBezTo>
                        <a:pt x="1279" y="0"/>
                        <a:pt x="1237" y="6"/>
                        <a:pt x="1197" y="17"/>
                      </a:cubicBezTo>
                      <a:cubicBezTo>
                        <a:pt x="698" y="50"/>
                        <a:pt x="299" y="449"/>
                        <a:pt x="299" y="948"/>
                      </a:cubicBezTo>
                      <a:cubicBezTo>
                        <a:pt x="266" y="1612"/>
                        <a:pt x="0" y="2277"/>
                        <a:pt x="166" y="2942"/>
                      </a:cubicBezTo>
                      <a:cubicBezTo>
                        <a:pt x="200" y="3374"/>
                        <a:pt x="200" y="3839"/>
                        <a:pt x="266" y="4271"/>
                      </a:cubicBezTo>
                      <a:cubicBezTo>
                        <a:pt x="266" y="4504"/>
                        <a:pt x="333" y="4703"/>
                        <a:pt x="432" y="4869"/>
                      </a:cubicBezTo>
                      <a:cubicBezTo>
                        <a:pt x="512" y="5088"/>
                        <a:pt x="722" y="5212"/>
                        <a:pt x="935" y="5212"/>
                      </a:cubicBezTo>
                      <a:cubicBezTo>
                        <a:pt x="1078" y="5212"/>
                        <a:pt x="1223" y="5156"/>
                        <a:pt x="1330" y="5036"/>
                      </a:cubicBezTo>
                      <a:cubicBezTo>
                        <a:pt x="1429" y="4936"/>
                        <a:pt x="1529" y="4803"/>
                        <a:pt x="1562" y="4637"/>
                      </a:cubicBezTo>
                      <a:cubicBezTo>
                        <a:pt x="1728" y="4105"/>
                        <a:pt x="1861" y="3540"/>
                        <a:pt x="1994" y="2975"/>
                      </a:cubicBezTo>
                      <a:cubicBezTo>
                        <a:pt x="2027" y="2742"/>
                        <a:pt x="2094" y="2477"/>
                        <a:pt x="2127" y="2211"/>
                      </a:cubicBezTo>
                      <a:cubicBezTo>
                        <a:pt x="2260" y="1546"/>
                        <a:pt x="2127" y="881"/>
                        <a:pt x="1795" y="316"/>
                      </a:cubicBezTo>
                      <a:cubicBezTo>
                        <a:pt x="1712" y="124"/>
                        <a:pt x="1517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3" name="Google Shape;503;p20"/>
                <p:cNvSpPr/>
                <p:nvPr/>
              </p:nvSpPr>
              <p:spPr>
                <a:xfrm>
                  <a:off x="11471785" y="-1210195"/>
                  <a:ext cx="61068" cy="123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9" h="4097" extrusionOk="0">
                      <a:moveTo>
                        <a:pt x="989" y="1"/>
                      </a:moveTo>
                      <a:cubicBezTo>
                        <a:pt x="753" y="1"/>
                        <a:pt x="517" y="101"/>
                        <a:pt x="367" y="308"/>
                      </a:cubicBezTo>
                      <a:cubicBezTo>
                        <a:pt x="134" y="607"/>
                        <a:pt x="1" y="973"/>
                        <a:pt x="34" y="1338"/>
                      </a:cubicBezTo>
                      <a:cubicBezTo>
                        <a:pt x="101" y="2036"/>
                        <a:pt x="134" y="2734"/>
                        <a:pt x="200" y="3432"/>
                      </a:cubicBezTo>
                      <a:cubicBezTo>
                        <a:pt x="200" y="3731"/>
                        <a:pt x="400" y="3997"/>
                        <a:pt x="699" y="4097"/>
                      </a:cubicBezTo>
                      <a:cubicBezTo>
                        <a:pt x="1031" y="4097"/>
                        <a:pt x="1364" y="3898"/>
                        <a:pt x="1463" y="3598"/>
                      </a:cubicBezTo>
                      <a:cubicBezTo>
                        <a:pt x="1496" y="3565"/>
                        <a:pt x="1496" y="3532"/>
                        <a:pt x="1530" y="3499"/>
                      </a:cubicBezTo>
                      <a:lnTo>
                        <a:pt x="1995" y="1305"/>
                      </a:lnTo>
                      <a:cubicBezTo>
                        <a:pt x="2028" y="873"/>
                        <a:pt x="1829" y="441"/>
                        <a:pt x="1496" y="175"/>
                      </a:cubicBezTo>
                      <a:cubicBezTo>
                        <a:pt x="1352" y="60"/>
                        <a:pt x="1170" y="1"/>
                        <a:pt x="9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4" name="Google Shape;504;p20"/>
                <p:cNvSpPr/>
                <p:nvPr/>
              </p:nvSpPr>
              <p:spPr>
                <a:xfrm>
                  <a:off x="11328762" y="-788559"/>
                  <a:ext cx="56042" cy="123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13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4"/>
                      </a:cubicBezTo>
                      <a:cubicBezTo>
                        <a:pt x="233" y="424"/>
                        <a:pt x="100" y="723"/>
                        <a:pt x="100" y="1088"/>
                      </a:cubicBezTo>
                      <a:lnTo>
                        <a:pt x="100" y="1620"/>
                      </a:lnTo>
                      <a:lnTo>
                        <a:pt x="0" y="1587"/>
                      </a:lnTo>
                      <a:lnTo>
                        <a:pt x="0" y="1587"/>
                      </a:lnTo>
                      <a:cubicBezTo>
                        <a:pt x="133" y="2252"/>
                        <a:pt x="233" y="2883"/>
                        <a:pt x="366" y="3548"/>
                      </a:cubicBezTo>
                      <a:cubicBezTo>
                        <a:pt x="432" y="3814"/>
                        <a:pt x="565" y="4113"/>
                        <a:pt x="864" y="4113"/>
                      </a:cubicBezTo>
                      <a:cubicBezTo>
                        <a:pt x="1197" y="4080"/>
                        <a:pt x="1463" y="3880"/>
                        <a:pt x="1562" y="3581"/>
                      </a:cubicBezTo>
                      <a:cubicBezTo>
                        <a:pt x="1596" y="3481"/>
                        <a:pt x="1629" y="3415"/>
                        <a:pt x="1629" y="3315"/>
                      </a:cubicBezTo>
                      <a:cubicBezTo>
                        <a:pt x="1729" y="2584"/>
                        <a:pt x="1828" y="1820"/>
                        <a:pt x="1862" y="1088"/>
                      </a:cubicBezTo>
                      <a:cubicBezTo>
                        <a:pt x="1862" y="756"/>
                        <a:pt x="1729" y="424"/>
                        <a:pt x="1463" y="224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5" name="Google Shape;505;p20"/>
                <p:cNvSpPr/>
                <p:nvPr/>
              </p:nvSpPr>
              <p:spPr>
                <a:xfrm>
                  <a:off x="11623838" y="-1605164"/>
                  <a:ext cx="62061" cy="177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2" h="5883" extrusionOk="0">
                      <a:moveTo>
                        <a:pt x="970" y="1"/>
                      </a:moveTo>
                      <a:cubicBezTo>
                        <a:pt x="464" y="1"/>
                        <a:pt x="115" y="446"/>
                        <a:pt x="34" y="935"/>
                      </a:cubicBezTo>
                      <a:cubicBezTo>
                        <a:pt x="1" y="1234"/>
                        <a:pt x="1" y="1533"/>
                        <a:pt x="34" y="1832"/>
                      </a:cubicBezTo>
                      <a:cubicBezTo>
                        <a:pt x="100" y="2663"/>
                        <a:pt x="134" y="3461"/>
                        <a:pt x="233" y="4259"/>
                      </a:cubicBezTo>
                      <a:cubicBezTo>
                        <a:pt x="300" y="4691"/>
                        <a:pt x="399" y="5123"/>
                        <a:pt x="532" y="5555"/>
                      </a:cubicBezTo>
                      <a:cubicBezTo>
                        <a:pt x="577" y="5756"/>
                        <a:pt x="757" y="5882"/>
                        <a:pt x="942" y="5882"/>
                      </a:cubicBezTo>
                      <a:cubicBezTo>
                        <a:pt x="1031" y="5882"/>
                        <a:pt x="1121" y="5852"/>
                        <a:pt x="1197" y="5787"/>
                      </a:cubicBezTo>
                      <a:cubicBezTo>
                        <a:pt x="1363" y="5688"/>
                        <a:pt x="1529" y="5555"/>
                        <a:pt x="1629" y="5388"/>
                      </a:cubicBezTo>
                      <a:cubicBezTo>
                        <a:pt x="1729" y="5156"/>
                        <a:pt x="1795" y="4923"/>
                        <a:pt x="1795" y="4691"/>
                      </a:cubicBezTo>
                      <a:cubicBezTo>
                        <a:pt x="1862" y="3793"/>
                        <a:pt x="1928" y="2896"/>
                        <a:pt x="1961" y="1999"/>
                      </a:cubicBezTo>
                      <a:lnTo>
                        <a:pt x="2061" y="1965"/>
                      </a:lnTo>
                      <a:cubicBezTo>
                        <a:pt x="2028" y="1600"/>
                        <a:pt x="1995" y="1201"/>
                        <a:pt x="1928" y="802"/>
                      </a:cubicBezTo>
                      <a:cubicBezTo>
                        <a:pt x="1895" y="470"/>
                        <a:pt x="1662" y="171"/>
                        <a:pt x="1330" y="71"/>
                      </a:cubicBezTo>
                      <a:cubicBezTo>
                        <a:pt x="1203" y="23"/>
                        <a:pt x="1083" y="1"/>
                        <a:pt x="97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6" name="Google Shape;506;p20"/>
                <p:cNvSpPr/>
                <p:nvPr/>
              </p:nvSpPr>
              <p:spPr>
                <a:xfrm>
                  <a:off x="11598827" y="-1321706"/>
                  <a:ext cx="69044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4" h="5285" extrusionOk="0">
                      <a:moveTo>
                        <a:pt x="985" y="0"/>
                      </a:moveTo>
                      <a:cubicBezTo>
                        <a:pt x="858" y="0"/>
                        <a:pt x="733" y="44"/>
                        <a:pt x="632" y="125"/>
                      </a:cubicBezTo>
                      <a:cubicBezTo>
                        <a:pt x="233" y="357"/>
                        <a:pt x="1" y="823"/>
                        <a:pt x="100" y="1288"/>
                      </a:cubicBezTo>
                      <a:cubicBezTo>
                        <a:pt x="134" y="1654"/>
                        <a:pt x="167" y="2052"/>
                        <a:pt x="134" y="2418"/>
                      </a:cubicBezTo>
                      <a:cubicBezTo>
                        <a:pt x="167" y="2817"/>
                        <a:pt x="233" y="3182"/>
                        <a:pt x="300" y="3581"/>
                      </a:cubicBezTo>
                      <a:cubicBezTo>
                        <a:pt x="366" y="3980"/>
                        <a:pt x="433" y="4412"/>
                        <a:pt x="499" y="4811"/>
                      </a:cubicBezTo>
                      <a:cubicBezTo>
                        <a:pt x="552" y="5099"/>
                        <a:pt x="790" y="5284"/>
                        <a:pt x="1052" y="5284"/>
                      </a:cubicBezTo>
                      <a:cubicBezTo>
                        <a:pt x="1122" y="5284"/>
                        <a:pt x="1193" y="5271"/>
                        <a:pt x="1264" y="5243"/>
                      </a:cubicBezTo>
                      <a:cubicBezTo>
                        <a:pt x="1496" y="5176"/>
                        <a:pt x="1696" y="5010"/>
                        <a:pt x="1762" y="4778"/>
                      </a:cubicBezTo>
                      <a:cubicBezTo>
                        <a:pt x="1928" y="4445"/>
                        <a:pt x="2028" y="4080"/>
                        <a:pt x="2094" y="3747"/>
                      </a:cubicBezTo>
                      <a:cubicBezTo>
                        <a:pt x="2161" y="3016"/>
                        <a:pt x="2194" y="2318"/>
                        <a:pt x="2227" y="1587"/>
                      </a:cubicBezTo>
                      <a:cubicBezTo>
                        <a:pt x="2294" y="922"/>
                        <a:pt x="1862" y="291"/>
                        <a:pt x="1230" y="58"/>
                      </a:cubicBezTo>
                      <a:cubicBezTo>
                        <a:pt x="1152" y="19"/>
                        <a:pt x="1068" y="0"/>
                        <a:pt x="98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7" name="Google Shape;507;p20"/>
                <p:cNvSpPr/>
                <p:nvPr/>
              </p:nvSpPr>
              <p:spPr>
                <a:xfrm>
                  <a:off x="11627841" y="-1043635"/>
                  <a:ext cx="56042" cy="124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47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5"/>
                      </a:cubicBezTo>
                      <a:cubicBezTo>
                        <a:pt x="233" y="424"/>
                        <a:pt x="67" y="756"/>
                        <a:pt x="67" y="1089"/>
                      </a:cubicBezTo>
                      <a:lnTo>
                        <a:pt x="67" y="1620"/>
                      </a:lnTo>
                      <a:lnTo>
                        <a:pt x="1" y="1620"/>
                      </a:lnTo>
                      <a:cubicBezTo>
                        <a:pt x="100" y="2285"/>
                        <a:pt x="200" y="2917"/>
                        <a:pt x="366" y="3581"/>
                      </a:cubicBezTo>
                      <a:cubicBezTo>
                        <a:pt x="399" y="3847"/>
                        <a:pt x="565" y="4113"/>
                        <a:pt x="865" y="4146"/>
                      </a:cubicBezTo>
                      <a:cubicBezTo>
                        <a:pt x="1164" y="4113"/>
                        <a:pt x="1463" y="3914"/>
                        <a:pt x="1529" y="3615"/>
                      </a:cubicBezTo>
                      <a:cubicBezTo>
                        <a:pt x="1563" y="3515"/>
                        <a:pt x="1596" y="3448"/>
                        <a:pt x="1629" y="3349"/>
                      </a:cubicBezTo>
                      <a:cubicBezTo>
                        <a:pt x="1695" y="2617"/>
                        <a:pt x="1795" y="1853"/>
                        <a:pt x="1862" y="1122"/>
                      </a:cubicBezTo>
                      <a:cubicBezTo>
                        <a:pt x="1862" y="756"/>
                        <a:pt x="1729" y="457"/>
                        <a:pt x="1463" y="225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8" name="Google Shape;508;p20"/>
                <p:cNvSpPr/>
                <p:nvPr/>
              </p:nvSpPr>
              <p:spPr>
                <a:xfrm>
                  <a:off x="11482801" y="-881921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0"/>
                      </a:moveTo>
                      <a:cubicBezTo>
                        <a:pt x="873" y="0"/>
                        <a:pt x="852" y="1"/>
                        <a:pt x="831" y="3"/>
                      </a:cubicBezTo>
                      <a:cubicBezTo>
                        <a:pt x="333" y="3"/>
                        <a:pt x="1" y="302"/>
                        <a:pt x="1" y="767"/>
                      </a:cubicBezTo>
                      <a:cubicBezTo>
                        <a:pt x="34" y="1299"/>
                        <a:pt x="100" y="1831"/>
                        <a:pt x="233" y="2363"/>
                      </a:cubicBezTo>
                      <a:cubicBezTo>
                        <a:pt x="233" y="2429"/>
                        <a:pt x="300" y="2529"/>
                        <a:pt x="366" y="2595"/>
                      </a:cubicBezTo>
                      <a:cubicBezTo>
                        <a:pt x="469" y="2772"/>
                        <a:pt x="650" y="2857"/>
                        <a:pt x="832" y="2857"/>
                      </a:cubicBezTo>
                      <a:cubicBezTo>
                        <a:pt x="1060" y="2857"/>
                        <a:pt x="1289" y="2722"/>
                        <a:pt x="1363" y="2462"/>
                      </a:cubicBezTo>
                      <a:cubicBezTo>
                        <a:pt x="1496" y="2030"/>
                        <a:pt x="1596" y="1631"/>
                        <a:pt x="1662" y="1199"/>
                      </a:cubicBezTo>
                      <a:cubicBezTo>
                        <a:pt x="1662" y="1000"/>
                        <a:pt x="1629" y="801"/>
                        <a:pt x="1596" y="601"/>
                      </a:cubicBezTo>
                      <a:cubicBezTo>
                        <a:pt x="1533" y="256"/>
                        <a:pt x="123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09" name="Google Shape;509;p20"/>
                <p:cNvSpPr/>
                <p:nvPr/>
              </p:nvSpPr>
              <p:spPr>
                <a:xfrm>
                  <a:off x="11800902" y="-1400200"/>
                  <a:ext cx="74040" cy="171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0" h="5702" extrusionOk="0">
                      <a:moveTo>
                        <a:pt x="1102" y="0"/>
                      </a:moveTo>
                      <a:cubicBezTo>
                        <a:pt x="722" y="0"/>
                        <a:pt x="344" y="196"/>
                        <a:pt x="133" y="539"/>
                      </a:cubicBezTo>
                      <a:cubicBezTo>
                        <a:pt x="33" y="639"/>
                        <a:pt x="0" y="805"/>
                        <a:pt x="0" y="938"/>
                      </a:cubicBezTo>
                      <a:cubicBezTo>
                        <a:pt x="0" y="1171"/>
                        <a:pt x="33" y="1437"/>
                        <a:pt x="33" y="1669"/>
                      </a:cubicBezTo>
                      <a:cubicBezTo>
                        <a:pt x="0" y="2168"/>
                        <a:pt x="67" y="2700"/>
                        <a:pt x="233" y="3165"/>
                      </a:cubicBezTo>
                      <a:cubicBezTo>
                        <a:pt x="399" y="3597"/>
                        <a:pt x="332" y="4129"/>
                        <a:pt x="399" y="4594"/>
                      </a:cubicBezTo>
                      <a:cubicBezTo>
                        <a:pt x="432" y="4827"/>
                        <a:pt x="499" y="5059"/>
                        <a:pt x="598" y="5259"/>
                      </a:cubicBezTo>
                      <a:cubicBezTo>
                        <a:pt x="679" y="5541"/>
                        <a:pt x="932" y="5701"/>
                        <a:pt x="1185" y="5701"/>
                      </a:cubicBezTo>
                      <a:cubicBezTo>
                        <a:pt x="1348" y="5701"/>
                        <a:pt x="1511" y="5635"/>
                        <a:pt x="1629" y="5491"/>
                      </a:cubicBezTo>
                      <a:cubicBezTo>
                        <a:pt x="2061" y="5159"/>
                        <a:pt x="2260" y="4660"/>
                        <a:pt x="2260" y="4129"/>
                      </a:cubicBezTo>
                      <a:cubicBezTo>
                        <a:pt x="2227" y="3863"/>
                        <a:pt x="2227" y="3597"/>
                        <a:pt x="2293" y="3331"/>
                      </a:cubicBezTo>
                      <a:cubicBezTo>
                        <a:pt x="2459" y="2533"/>
                        <a:pt x="2459" y="1736"/>
                        <a:pt x="2293" y="938"/>
                      </a:cubicBezTo>
                      <a:cubicBezTo>
                        <a:pt x="2227" y="473"/>
                        <a:pt x="1861" y="107"/>
                        <a:pt x="1396" y="41"/>
                      </a:cubicBezTo>
                      <a:cubicBezTo>
                        <a:pt x="1300" y="13"/>
                        <a:pt x="1201" y="0"/>
                        <a:pt x="110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" name="Google Shape;510;p20"/>
                <p:cNvSpPr/>
                <p:nvPr/>
              </p:nvSpPr>
              <p:spPr>
                <a:xfrm>
                  <a:off x="11803881" y="-1108104"/>
                  <a:ext cx="67057" cy="15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5202" extrusionOk="0">
                      <a:moveTo>
                        <a:pt x="1252" y="1"/>
                      </a:moveTo>
                      <a:cubicBezTo>
                        <a:pt x="1223" y="1"/>
                        <a:pt x="1193" y="3"/>
                        <a:pt x="1164" y="7"/>
                      </a:cubicBezTo>
                      <a:cubicBezTo>
                        <a:pt x="665" y="40"/>
                        <a:pt x="267" y="439"/>
                        <a:pt x="267" y="971"/>
                      </a:cubicBezTo>
                      <a:cubicBezTo>
                        <a:pt x="233" y="1635"/>
                        <a:pt x="1" y="2267"/>
                        <a:pt x="134" y="2932"/>
                      </a:cubicBezTo>
                      <a:cubicBezTo>
                        <a:pt x="167" y="3397"/>
                        <a:pt x="167" y="3829"/>
                        <a:pt x="233" y="4261"/>
                      </a:cubicBezTo>
                      <a:cubicBezTo>
                        <a:pt x="233" y="4494"/>
                        <a:pt x="300" y="4693"/>
                        <a:pt x="400" y="4859"/>
                      </a:cubicBezTo>
                      <a:cubicBezTo>
                        <a:pt x="479" y="5078"/>
                        <a:pt x="689" y="5201"/>
                        <a:pt x="902" y="5201"/>
                      </a:cubicBezTo>
                      <a:cubicBezTo>
                        <a:pt x="1046" y="5201"/>
                        <a:pt x="1190" y="5146"/>
                        <a:pt x="1297" y="5025"/>
                      </a:cubicBezTo>
                      <a:cubicBezTo>
                        <a:pt x="1397" y="4926"/>
                        <a:pt x="1496" y="4793"/>
                        <a:pt x="1530" y="4660"/>
                      </a:cubicBezTo>
                      <a:cubicBezTo>
                        <a:pt x="1696" y="4095"/>
                        <a:pt x="1829" y="3563"/>
                        <a:pt x="1962" y="2998"/>
                      </a:cubicBezTo>
                      <a:cubicBezTo>
                        <a:pt x="2028" y="2732"/>
                        <a:pt x="2061" y="2466"/>
                        <a:pt x="2095" y="2200"/>
                      </a:cubicBezTo>
                      <a:cubicBezTo>
                        <a:pt x="2227" y="1536"/>
                        <a:pt x="2095" y="871"/>
                        <a:pt x="1762" y="306"/>
                      </a:cubicBezTo>
                      <a:cubicBezTo>
                        <a:pt x="1675" y="103"/>
                        <a:pt x="1460" y="1"/>
                        <a:pt x="12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1" name="Google Shape;511;p20"/>
                <p:cNvSpPr/>
                <p:nvPr/>
              </p:nvSpPr>
              <p:spPr>
                <a:xfrm>
                  <a:off x="11801895" y="-830575"/>
                  <a:ext cx="61038" cy="12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4080" extrusionOk="0">
                      <a:moveTo>
                        <a:pt x="987" y="0"/>
                      </a:moveTo>
                      <a:cubicBezTo>
                        <a:pt x="751" y="0"/>
                        <a:pt x="516" y="103"/>
                        <a:pt x="366" y="291"/>
                      </a:cubicBezTo>
                      <a:cubicBezTo>
                        <a:pt x="133" y="590"/>
                        <a:pt x="0" y="956"/>
                        <a:pt x="34" y="1321"/>
                      </a:cubicBezTo>
                      <a:cubicBezTo>
                        <a:pt x="100" y="1986"/>
                        <a:pt x="133" y="2684"/>
                        <a:pt x="200" y="3382"/>
                      </a:cubicBezTo>
                      <a:cubicBezTo>
                        <a:pt x="200" y="3681"/>
                        <a:pt x="399" y="3980"/>
                        <a:pt x="698" y="4080"/>
                      </a:cubicBezTo>
                      <a:cubicBezTo>
                        <a:pt x="1064" y="4080"/>
                        <a:pt x="1363" y="3880"/>
                        <a:pt x="1496" y="3548"/>
                      </a:cubicBezTo>
                      <a:cubicBezTo>
                        <a:pt x="1496" y="3515"/>
                        <a:pt x="1496" y="3515"/>
                        <a:pt x="1529" y="3482"/>
                      </a:cubicBezTo>
                      <a:lnTo>
                        <a:pt x="1994" y="1288"/>
                      </a:lnTo>
                      <a:cubicBezTo>
                        <a:pt x="2028" y="856"/>
                        <a:pt x="1828" y="457"/>
                        <a:pt x="1496" y="191"/>
                      </a:cubicBezTo>
                      <a:cubicBezTo>
                        <a:pt x="1351" y="61"/>
                        <a:pt x="1169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2" name="Google Shape;512;p20"/>
                <p:cNvSpPr/>
                <p:nvPr/>
              </p:nvSpPr>
              <p:spPr>
                <a:xfrm>
                  <a:off x="11812880" y="-502843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1"/>
                      </a:moveTo>
                      <a:cubicBezTo>
                        <a:pt x="873" y="1"/>
                        <a:pt x="852" y="2"/>
                        <a:pt x="832" y="4"/>
                      </a:cubicBezTo>
                      <a:cubicBezTo>
                        <a:pt x="333" y="4"/>
                        <a:pt x="1" y="303"/>
                        <a:pt x="1" y="768"/>
                      </a:cubicBezTo>
                      <a:cubicBezTo>
                        <a:pt x="34" y="1300"/>
                        <a:pt x="101" y="1832"/>
                        <a:pt x="234" y="2363"/>
                      </a:cubicBezTo>
                      <a:cubicBezTo>
                        <a:pt x="234" y="2430"/>
                        <a:pt x="300" y="2530"/>
                        <a:pt x="366" y="2596"/>
                      </a:cubicBezTo>
                      <a:cubicBezTo>
                        <a:pt x="469" y="2773"/>
                        <a:pt x="650" y="2858"/>
                        <a:pt x="832" y="2858"/>
                      </a:cubicBezTo>
                      <a:cubicBezTo>
                        <a:pt x="1060" y="2858"/>
                        <a:pt x="1289" y="2722"/>
                        <a:pt x="1363" y="2463"/>
                      </a:cubicBezTo>
                      <a:cubicBezTo>
                        <a:pt x="1496" y="2064"/>
                        <a:pt x="1596" y="1632"/>
                        <a:pt x="1663" y="1200"/>
                      </a:cubicBezTo>
                      <a:cubicBezTo>
                        <a:pt x="1663" y="1001"/>
                        <a:pt x="1629" y="801"/>
                        <a:pt x="1596" y="602"/>
                      </a:cubicBezTo>
                      <a:cubicBezTo>
                        <a:pt x="1533" y="257"/>
                        <a:pt x="1234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sp>
          <p:nvSpPr>
            <p:cNvPr id="513" name="Google Shape;513;p20"/>
            <p:cNvSpPr/>
            <p:nvPr/>
          </p:nvSpPr>
          <p:spPr>
            <a:xfrm rot="-1814169" flipH="1">
              <a:off x="8509709" y="3202155"/>
              <a:ext cx="872519" cy="87249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35051567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"/>
          <p:cNvSpPr txBox="1">
            <a:spLocks noGrp="1"/>
          </p:cNvSpPr>
          <p:nvPr>
            <p:ph type="title"/>
          </p:nvPr>
        </p:nvSpPr>
        <p:spPr>
          <a:xfrm>
            <a:off x="960000" y="3082735"/>
            <a:ext cx="7132400" cy="17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title" idx="2" hasCustomPrompt="1"/>
          </p:nvPr>
        </p:nvSpPr>
        <p:spPr>
          <a:xfrm>
            <a:off x="960000" y="1275767"/>
            <a:ext cx="71324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8" name="Google Shape;38;p3"/>
          <p:cNvSpPr txBox="1">
            <a:spLocks noGrp="1"/>
          </p:cNvSpPr>
          <p:nvPr>
            <p:ph type="subTitle" idx="1"/>
          </p:nvPr>
        </p:nvSpPr>
        <p:spPr>
          <a:xfrm>
            <a:off x="960000" y="4979967"/>
            <a:ext cx="7132400" cy="5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 rot="8855819">
            <a:off x="5419752" y="6316286"/>
            <a:ext cx="2299021" cy="1327037"/>
            <a:chOff x="5362076" y="-558676"/>
            <a:chExt cx="1592253" cy="919267"/>
          </a:xfrm>
        </p:grpSpPr>
        <p:sp>
          <p:nvSpPr>
            <p:cNvPr id="40" name="Google Shape;40;p3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3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3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3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rgbClr val="3930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4" name="Google Shape;44;p3"/>
          <p:cNvGrpSpPr/>
          <p:nvPr/>
        </p:nvGrpSpPr>
        <p:grpSpPr>
          <a:xfrm rot="-6537245">
            <a:off x="3769218" y="-548312"/>
            <a:ext cx="2163965" cy="2010608"/>
            <a:chOff x="7735935" y="3000347"/>
            <a:chExt cx="2268325" cy="2107571"/>
          </a:xfrm>
        </p:grpSpPr>
        <p:sp>
          <p:nvSpPr>
            <p:cNvPr id="45" name="Google Shape;45;p3"/>
            <p:cNvSpPr/>
            <p:nvPr/>
          </p:nvSpPr>
          <p:spPr>
            <a:xfrm rot="3409128" flipH="1">
              <a:off x="8188272" y="3298203"/>
              <a:ext cx="1529541" cy="1511858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6" name="Google Shape;46;p3"/>
            <p:cNvGrpSpPr/>
            <p:nvPr/>
          </p:nvGrpSpPr>
          <p:grpSpPr>
            <a:xfrm rot="10800000">
              <a:off x="7735935" y="4207537"/>
              <a:ext cx="1552665" cy="648119"/>
              <a:chOff x="824437" y="4397603"/>
              <a:chExt cx="1162696" cy="485337"/>
            </a:xfrm>
          </p:grpSpPr>
          <p:sp>
            <p:nvSpPr>
              <p:cNvPr id="47" name="Google Shape;47;p3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flipH="1">
                <a:off x="824437" y="4406220"/>
                <a:ext cx="76446" cy="43179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333" extrusionOk="0">
                    <a:moveTo>
                      <a:pt x="964" y="1"/>
                    </a:moveTo>
                    <a:cubicBezTo>
                      <a:pt x="798" y="34"/>
                      <a:pt x="632" y="34"/>
                      <a:pt x="499" y="67"/>
                    </a:cubicBezTo>
                    <a:cubicBezTo>
                      <a:pt x="200" y="134"/>
                      <a:pt x="0" y="399"/>
                      <a:pt x="0" y="699"/>
                    </a:cubicBezTo>
                    <a:cubicBezTo>
                      <a:pt x="32" y="1045"/>
                      <a:pt x="213" y="1333"/>
                      <a:pt x="544" y="1333"/>
                    </a:cubicBezTo>
                    <a:cubicBezTo>
                      <a:pt x="562" y="1333"/>
                      <a:pt x="580" y="1332"/>
                      <a:pt x="599" y="1330"/>
                    </a:cubicBezTo>
                    <a:cubicBezTo>
                      <a:pt x="1031" y="1297"/>
                      <a:pt x="1429" y="1230"/>
                      <a:pt x="1862" y="1164"/>
                    </a:cubicBezTo>
                    <a:cubicBezTo>
                      <a:pt x="1928" y="1131"/>
                      <a:pt x="1994" y="1097"/>
                      <a:pt x="2028" y="1064"/>
                    </a:cubicBezTo>
                    <a:cubicBezTo>
                      <a:pt x="2360" y="865"/>
                      <a:pt x="2294" y="366"/>
                      <a:pt x="1928" y="266"/>
                    </a:cubicBezTo>
                    <a:cubicBezTo>
                      <a:pt x="1629" y="167"/>
                      <a:pt x="1297" y="67"/>
                      <a:pt x="9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074710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 header 5"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1"/>
          <p:cNvSpPr txBox="1">
            <a:spLocks noGrp="1"/>
          </p:cNvSpPr>
          <p:nvPr>
            <p:ph type="title"/>
          </p:nvPr>
        </p:nvSpPr>
        <p:spPr>
          <a:xfrm flipH="1">
            <a:off x="2506136" y="3082735"/>
            <a:ext cx="7127200" cy="17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516" name="Google Shape;516;p2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506136" y="1275767"/>
            <a:ext cx="7127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17" name="Google Shape;517;p21"/>
          <p:cNvSpPr txBox="1">
            <a:spLocks noGrp="1"/>
          </p:cNvSpPr>
          <p:nvPr>
            <p:ph type="subTitle" idx="1"/>
          </p:nvPr>
        </p:nvSpPr>
        <p:spPr>
          <a:xfrm flipH="1">
            <a:off x="2506136" y="4979967"/>
            <a:ext cx="7127200" cy="5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518" name="Google Shape;518;p21"/>
          <p:cNvGrpSpPr/>
          <p:nvPr/>
        </p:nvGrpSpPr>
        <p:grpSpPr>
          <a:xfrm rot="5400284">
            <a:off x="-840454" y="4832367"/>
            <a:ext cx="2568411" cy="1482839"/>
            <a:chOff x="5362076" y="-558676"/>
            <a:chExt cx="1592253" cy="919267"/>
          </a:xfrm>
        </p:grpSpPr>
        <p:sp>
          <p:nvSpPr>
            <p:cNvPr id="519" name="Google Shape;519;p21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1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1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1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23" name="Google Shape;523;p21"/>
          <p:cNvGrpSpPr/>
          <p:nvPr/>
        </p:nvGrpSpPr>
        <p:grpSpPr>
          <a:xfrm rot="5400000">
            <a:off x="10493422" y="447622"/>
            <a:ext cx="2254436" cy="1371689"/>
            <a:chOff x="5036350" y="4103550"/>
            <a:chExt cx="1622675" cy="987300"/>
          </a:xfrm>
        </p:grpSpPr>
        <p:sp>
          <p:nvSpPr>
            <p:cNvPr id="524" name="Google Shape;524;p21"/>
            <p:cNvSpPr/>
            <p:nvPr/>
          </p:nvSpPr>
          <p:spPr>
            <a:xfrm>
              <a:off x="5036350" y="4238375"/>
              <a:ext cx="852475" cy="852475"/>
            </a:xfrm>
            <a:custGeom>
              <a:avLst/>
              <a:gdLst/>
              <a:ahLst/>
              <a:cxnLst/>
              <a:rect l="l" t="t" r="r" b="b"/>
              <a:pathLst>
                <a:path w="34099" h="34099" fill="none" extrusionOk="0">
                  <a:moveTo>
                    <a:pt x="34099" y="17049"/>
                  </a:moveTo>
                  <a:cubicBezTo>
                    <a:pt x="34099" y="26455"/>
                    <a:pt x="26455" y="34098"/>
                    <a:pt x="17049" y="34098"/>
                  </a:cubicBezTo>
                  <a:cubicBezTo>
                    <a:pt x="7644" y="34098"/>
                    <a:pt x="0" y="26455"/>
                    <a:pt x="0" y="17049"/>
                  </a:cubicBezTo>
                  <a:cubicBezTo>
                    <a:pt x="0" y="7644"/>
                    <a:pt x="7644" y="0"/>
                    <a:pt x="17049" y="0"/>
                  </a:cubicBezTo>
                  <a:cubicBezTo>
                    <a:pt x="26455" y="0"/>
                    <a:pt x="34099" y="7644"/>
                    <a:pt x="34099" y="17049"/>
                  </a:cubicBezTo>
                  <a:close/>
                </a:path>
              </a:pathLst>
            </a:custGeom>
            <a:noFill/>
            <a:ln w="37400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1"/>
            <p:cNvSpPr/>
            <p:nvPr/>
          </p:nvSpPr>
          <p:spPr>
            <a:xfrm>
              <a:off x="5423525" y="4103550"/>
              <a:ext cx="658075" cy="679050"/>
            </a:xfrm>
            <a:custGeom>
              <a:avLst/>
              <a:gdLst/>
              <a:ahLst/>
              <a:cxnLst/>
              <a:rect l="l" t="t" r="r" b="b"/>
              <a:pathLst>
                <a:path w="26323" h="27162" extrusionOk="0">
                  <a:moveTo>
                    <a:pt x="17594" y="1"/>
                  </a:moveTo>
                  <a:cubicBezTo>
                    <a:pt x="15737" y="1"/>
                    <a:pt x="13859" y="275"/>
                    <a:pt x="11932" y="574"/>
                  </a:cubicBezTo>
                  <a:cubicBezTo>
                    <a:pt x="10867" y="772"/>
                    <a:pt x="9803" y="878"/>
                    <a:pt x="8739" y="878"/>
                  </a:cubicBezTo>
                  <a:cubicBezTo>
                    <a:pt x="8374" y="878"/>
                    <a:pt x="8009" y="865"/>
                    <a:pt x="7644" y="840"/>
                  </a:cubicBezTo>
                  <a:cubicBezTo>
                    <a:pt x="6593" y="729"/>
                    <a:pt x="5634" y="319"/>
                    <a:pt x="4613" y="319"/>
                  </a:cubicBezTo>
                  <a:cubicBezTo>
                    <a:pt x="4408" y="319"/>
                    <a:pt x="4200" y="336"/>
                    <a:pt x="3988" y="375"/>
                  </a:cubicBezTo>
                  <a:cubicBezTo>
                    <a:pt x="2161" y="740"/>
                    <a:pt x="831" y="2535"/>
                    <a:pt x="432" y="4330"/>
                  </a:cubicBezTo>
                  <a:cubicBezTo>
                    <a:pt x="0" y="6091"/>
                    <a:pt x="299" y="7985"/>
                    <a:pt x="299" y="9780"/>
                  </a:cubicBezTo>
                  <a:lnTo>
                    <a:pt x="366" y="15696"/>
                  </a:lnTo>
                  <a:cubicBezTo>
                    <a:pt x="399" y="17058"/>
                    <a:pt x="432" y="18421"/>
                    <a:pt x="432" y="19817"/>
                  </a:cubicBezTo>
                  <a:cubicBezTo>
                    <a:pt x="432" y="21113"/>
                    <a:pt x="333" y="22509"/>
                    <a:pt x="964" y="23705"/>
                  </a:cubicBezTo>
                  <a:cubicBezTo>
                    <a:pt x="2127" y="25998"/>
                    <a:pt x="5152" y="26331"/>
                    <a:pt x="7678" y="26397"/>
                  </a:cubicBezTo>
                  <a:cubicBezTo>
                    <a:pt x="10436" y="26497"/>
                    <a:pt x="13959" y="27162"/>
                    <a:pt x="17282" y="27162"/>
                  </a:cubicBezTo>
                  <a:cubicBezTo>
                    <a:pt x="19941" y="27162"/>
                    <a:pt x="22400" y="26696"/>
                    <a:pt x="24262" y="25167"/>
                  </a:cubicBezTo>
                  <a:cubicBezTo>
                    <a:pt x="26123" y="23639"/>
                    <a:pt x="25990" y="20847"/>
                    <a:pt x="26123" y="18654"/>
                  </a:cubicBezTo>
                  <a:cubicBezTo>
                    <a:pt x="26322" y="15762"/>
                    <a:pt x="26289" y="12871"/>
                    <a:pt x="26056" y="9979"/>
                  </a:cubicBezTo>
                  <a:cubicBezTo>
                    <a:pt x="25824" y="7553"/>
                    <a:pt x="25890" y="2236"/>
                    <a:pt x="23132" y="1073"/>
                  </a:cubicBezTo>
                  <a:cubicBezTo>
                    <a:pt x="21287" y="275"/>
                    <a:pt x="19451" y="1"/>
                    <a:pt x="1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1"/>
            <p:cNvSpPr/>
            <p:nvPr/>
          </p:nvSpPr>
          <p:spPr>
            <a:xfrm>
              <a:off x="5761675" y="4641950"/>
              <a:ext cx="117175" cy="47600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1"/>
            <p:cNvSpPr/>
            <p:nvPr/>
          </p:nvSpPr>
          <p:spPr>
            <a:xfrm>
              <a:off x="6041675" y="4745175"/>
              <a:ext cx="120500" cy="39925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1"/>
            <p:cNvSpPr/>
            <p:nvPr/>
          </p:nvSpPr>
          <p:spPr>
            <a:xfrm>
              <a:off x="6229450" y="4757450"/>
              <a:ext cx="107225" cy="42425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1"/>
            <p:cNvSpPr/>
            <p:nvPr/>
          </p:nvSpPr>
          <p:spPr>
            <a:xfrm>
              <a:off x="5954450" y="4644525"/>
              <a:ext cx="105525" cy="41175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1"/>
            <p:cNvSpPr/>
            <p:nvPr/>
          </p:nvSpPr>
          <p:spPr>
            <a:xfrm>
              <a:off x="6134750" y="4649525"/>
              <a:ext cx="82275" cy="38550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" name="Google Shape;531;p21"/>
            <p:cNvSpPr/>
            <p:nvPr/>
          </p:nvSpPr>
          <p:spPr>
            <a:xfrm>
              <a:off x="6411425" y="4745900"/>
              <a:ext cx="82275" cy="36700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21"/>
            <p:cNvSpPr/>
            <p:nvPr/>
          </p:nvSpPr>
          <p:spPr>
            <a:xfrm>
              <a:off x="5874675" y="4549100"/>
              <a:ext cx="121325" cy="40525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" name="Google Shape;533;p21"/>
            <p:cNvSpPr/>
            <p:nvPr/>
          </p:nvSpPr>
          <p:spPr>
            <a:xfrm>
              <a:off x="6062450" y="4561500"/>
              <a:ext cx="107200" cy="42825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" name="Google Shape;534;p21"/>
            <p:cNvSpPr/>
            <p:nvPr/>
          </p:nvSpPr>
          <p:spPr>
            <a:xfrm>
              <a:off x="6244425" y="4549925"/>
              <a:ext cx="83100" cy="36600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" name="Google Shape;535;p21"/>
            <p:cNvSpPr/>
            <p:nvPr/>
          </p:nvSpPr>
          <p:spPr>
            <a:xfrm>
              <a:off x="6350775" y="4648800"/>
              <a:ext cx="59825" cy="33275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" name="Google Shape;536;p21"/>
            <p:cNvSpPr/>
            <p:nvPr/>
          </p:nvSpPr>
          <p:spPr>
            <a:xfrm>
              <a:off x="6010100" y="4425300"/>
              <a:ext cx="117175" cy="4775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" name="Google Shape;537;p21"/>
            <p:cNvSpPr/>
            <p:nvPr/>
          </p:nvSpPr>
          <p:spPr>
            <a:xfrm>
              <a:off x="6202875" y="4428500"/>
              <a:ext cx="106375" cy="41050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" name="Google Shape;538;p21"/>
            <p:cNvSpPr/>
            <p:nvPr/>
          </p:nvSpPr>
          <p:spPr>
            <a:xfrm>
              <a:off x="6383175" y="4432675"/>
              <a:ext cx="83100" cy="39350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" name="Google Shape;539;p21"/>
            <p:cNvSpPr/>
            <p:nvPr/>
          </p:nvSpPr>
          <p:spPr>
            <a:xfrm>
              <a:off x="6600025" y="4431950"/>
              <a:ext cx="59000" cy="33325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" name="Google Shape;540;p21"/>
            <p:cNvSpPr/>
            <p:nvPr/>
          </p:nvSpPr>
          <p:spPr>
            <a:xfrm>
              <a:off x="5197525" y="4439925"/>
              <a:ext cx="502700" cy="76625"/>
            </a:xfrm>
            <a:custGeom>
              <a:avLst/>
              <a:gdLst/>
              <a:ahLst/>
              <a:cxnLst/>
              <a:rect l="l" t="t" r="r" b="b"/>
              <a:pathLst>
                <a:path w="20108" h="3065" extrusionOk="0">
                  <a:moveTo>
                    <a:pt x="18457" y="0"/>
                  </a:moveTo>
                  <a:cubicBezTo>
                    <a:pt x="17970" y="0"/>
                    <a:pt x="17491" y="191"/>
                    <a:pt x="17116" y="546"/>
                  </a:cubicBezTo>
                  <a:cubicBezTo>
                    <a:pt x="16784" y="911"/>
                    <a:pt x="16518" y="1410"/>
                    <a:pt x="16020" y="1476"/>
                  </a:cubicBezTo>
                  <a:cubicBezTo>
                    <a:pt x="15982" y="1482"/>
                    <a:pt x="15945" y="1484"/>
                    <a:pt x="15910" y="1484"/>
                  </a:cubicBezTo>
                  <a:cubicBezTo>
                    <a:pt x="15501" y="1484"/>
                    <a:pt x="15195" y="1153"/>
                    <a:pt x="14890" y="878"/>
                  </a:cubicBezTo>
                  <a:cubicBezTo>
                    <a:pt x="14356" y="466"/>
                    <a:pt x="13664" y="125"/>
                    <a:pt x="12981" y="125"/>
                  </a:cubicBezTo>
                  <a:cubicBezTo>
                    <a:pt x="12727" y="125"/>
                    <a:pt x="12474" y="172"/>
                    <a:pt x="12231" y="280"/>
                  </a:cubicBezTo>
                  <a:cubicBezTo>
                    <a:pt x="11533" y="612"/>
                    <a:pt x="11068" y="1476"/>
                    <a:pt x="10237" y="1476"/>
                  </a:cubicBezTo>
                  <a:cubicBezTo>
                    <a:pt x="9506" y="1476"/>
                    <a:pt x="8974" y="812"/>
                    <a:pt x="8342" y="413"/>
                  </a:cubicBezTo>
                  <a:cubicBezTo>
                    <a:pt x="7995" y="212"/>
                    <a:pt x="7608" y="111"/>
                    <a:pt x="7219" y="111"/>
                  </a:cubicBezTo>
                  <a:cubicBezTo>
                    <a:pt x="6900" y="111"/>
                    <a:pt x="6581" y="178"/>
                    <a:pt x="6282" y="313"/>
                  </a:cubicBezTo>
                  <a:cubicBezTo>
                    <a:pt x="5724" y="526"/>
                    <a:pt x="5250" y="930"/>
                    <a:pt x="4675" y="930"/>
                  </a:cubicBezTo>
                  <a:cubicBezTo>
                    <a:pt x="4531" y="930"/>
                    <a:pt x="4381" y="905"/>
                    <a:pt x="4221" y="845"/>
                  </a:cubicBezTo>
                  <a:cubicBezTo>
                    <a:pt x="3922" y="745"/>
                    <a:pt x="3623" y="546"/>
                    <a:pt x="3291" y="413"/>
                  </a:cubicBezTo>
                  <a:cubicBezTo>
                    <a:pt x="2930" y="246"/>
                    <a:pt x="2546" y="167"/>
                    <a:pt x="2161" y="167"/>
                  </a:cubicBezTo>
                  <a:cubicBezTo>
                    <a:pt x="1623" y="167"/>
                    <a:pt x="1083" y="322"/>
                    <a:pt x="599" y="612"/>
                  </a:cubicBezTo>
                  <a:cubicBezTo>
                    <a:pt x="399" y="712"/>
                    <a:pt x="233" y="878"/>
                    <a:pt x="134" y="1077"/>
                  </a:cubicBezTo>
                  <a:cubicBezTo>
                    <a:pt x="1" y="1277"/>
                    <a:pt x="1" y="1543"/>
                    <a:pt x="134" y="1709"/>
                  </a:cubicBezTo>
                  <a:cubicBezTo>
                    <a:pt x="250" y="1883"/>
                    <a:pt x="442" y="1981"/>
                    <a:pt x="643" y="1981"/>
                  </a:cubicBezTo>
                  <a:cubicBezTo>
                    <a:pt x="673" y="1981"/>
                    <a:pt x="702" y="1979"/>
                    <a:pt x="732" y="1975"/>
                  </a:cubicBezTo>
                  <a:cubicBezTo>
                    <a:pt x="1253" y="1975"/>
                    <a:pt x="1707" y="1544"/>
                    <a:pt x="2224" y="1544"/>
                  </a:cubicBezTo>
                  <a:cubicBezTo>
                    <a:pt x="2332" y="1544"/>
                    <a:pt x="2444" y="1563"/>
                    <a:pt x="2560" y="1609"/>
                  </a:cubicBezTo>
                  <a:cubicBezTo>
                    <a:pt x="3300" y="1922"/>
                    <a:pt x="3894" y="2382"/>
                    <a:pt x="4675" y="2382"/>
                  </a:cubicBezTo>
                  <a:cubicBezTo>
                    <a:pt x="4806" y="2382"/>
                    <a:pt x="4942" y="2369"/>
                    <a:pt x="5085" y="2340"/>
                  </a:cubicBezTo>
                  <a:cubicBezTo>
                    <a:pt x="5783" y="2207"/>
                    <a:pt x="6348" y="1742"/>
                    <a:pt x="7013" y="1709"/>
                  </a:cubicBezTo>
                  <a:cubicBezTo>
                    <a:pt x="7047" y="1707"/>
                    <a:pt x="7081" y="1706"/>
                    <a:pt x="7114" y="1706"/>
                  </a:cubicBezTo>
                  <a:cubicBezTo>
                    <a:pt x="8105" y="1706"/>
                    <a:pt x="8536" y="2648"/>
                    <a:pt x="9373" y="2905"/>
                  </a:cubicBezTo>
                  <a:cubicBezTo>
                    <a:pt x="9654" y="2999"/>
                    <a:pt x="9941" y="3044"/>
                    <a:pt x="10226" y="3044"/>
                  </a:cubicBezTo>
                  <a:cubicBezTo>
                    <a:pt x="10851" y="3044"/>
                    <a:pt x="11463" y="2828"/>
                    <a:pt x="11965" y="2440"/>
                  </a:cubicBezTo>
                  <a:cubicBezTo>
                    <a:pt x="12331" y="2141"/>
                    <a:pt x="12696" y="1709"/>
                    <a:pt x="13161" y="1709"/>
                  </a:cubicBezTo>
                  <a:cubicBezTo>
                    <a:pt x="13627" y="1709"/>
                    <a:pt x="14026" y="2207"/>
                    <a:pt x="14424" y="2540"/>
                  </a:cubicBezTo>
                  <a:cubicBezTo>
                    <a:pt x="14853" y="2889"/>
                    <a:pt x="15381" y="3064"/>
                    <a:pt x="15910" y="3064"/>
                  </a:cubicBezTo>
                  <a:cubicBezTo>
                    <a:pt x="16487" y="3064"/>
                    <a:pt x="17064" y="2856"/>
                    <a:pt x="17515" y="2440"/>
                  </a:cubicBezTo>
                  <a:cubicBezTo>
                    <a:pt x="17748" y="2241"/>
                    <a:pt x="17914" y="1975"/>
                    <a:pt x="18147" y="1742"/>
                  </a:cubicBezTo>
                  <a:cubicBezTo>
                    <a:pt x="18332" y="1557"/>
                    <a:pt x="18559" y="1456"/>
                    <a:pt x="18795" y="1456"/>
                  </a:cubicBezTo>
                  <a:cubicBezTo>
                    <a:pt x="18855" y="1456"/>
                    <a:pt x="18916" y="1463"/>
                    <a:pt x="18977" y="1476"/>
                  </a:cubicBezTo>
                  <a:cubicBezTo>
                    <a:pt x="19239" y="1529"/>
                    <a:pt x="19357" y="1725"/>
                    <a:pt x="19590" y="1725"/>
                  </a:cubicBezTo>
                  <a:cubicBezTo>
                    <a:pt x="19652" y="1725"/>
                    <a:pt x="19724" y="1711"/>
                    <a:pt x="19808" y="1676"/>
                  </a:cubicBezTo>
                  <a:cubicBezTo>
                    <a:pt x="19908" y="1676"/>
                    <a:pt x="19974" y="1609"/>
                    <a:pt x="20008" y="1543"/>
                  </a:cubicBezTo>
                  <a:cubicBezTo>
                    <a:pt x="20074" y="1443"/>
                    <a:pt x="20107" y="1310"/>
                    <a:pt x="20107" y="1210"/>
                  </a:cubicBezTo>
                  <a:cubicBezTo>
                    <a:pt x="20107" y="1177"/>
                    <a:pt x="20107" y="1144"/>
                    <a:pt x="20107" y="1111"/>
                  </a:cubicBezTo>
                  <a:cubicBezTo>
                    <a:pt x="19974" y="745"/>
                    <a:pt x="19742" y="446"/>
                    <a:pt x="19443" y="280"/>
                  </a:cubicBezTo>
                  <a:cubicBezTo>
                    <a:pt x="19131" y="90"/>
                    <a:pt x="18792" y="0"/>
                    <a:pt x="18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" name="Google Shape;541;p21"/>
            <p:cNvSpPr/>
            <p:nvPr/>
          </p:nvSpPr>
          <p:spPr>
            <a:xfrm>
              <a:off x="5197525" y="4533375"/>
              <a:ext cx="502700" cy="76750"/>
            </a:xfrm>
            <a:custGeom>
              <a:avLst/>
              <a:gdLst/>
              <a:ahLst/>
              <a:cxnLst/>
              <a:rect l="l" t="t" r="r" b="b"/>
              <a:pathLst>
                <a:path w="20108" h="3070" extrusionOk="0">
                  <a:moveTo>
                    <a:pt x="18460" y="1"/>
                  </a:moveTo>
                  <a:cubicBezTo>
                    <a:pt x="17972" y="1"/>
                    <a:pt x="17491" y="188"/>
                    <a:pt x="17116" y="563"/>
                  </a:cubicBezTo>
                  <a:cubicBezTo>
                    <a:pt x="16784" y="896"/>
                    <a:pt x="16518" y="1427"/>
                    <a:pt x="16020" y="1494"/>
                  </a:cubicBezTo>
                  <a:cubicBezTo>
                    <a:pt x="16000" y="1495"/>
                    <a:pt x="15980" y="1496"/>
                    <a:pt x="15961" y="1496"/>
                  </a:cubicBezTo>
                  <a:cubicBezTo>
                    <a:pt x="15526" y="1496"/>
                    <a:pt x="15208" y="1150"/>
                    <a:pt x="14890" y="896"/>
                  </a:cubicBezTo>
                  <a:cubicBezTo>
                    <a:pt x="14359" y="485"/>
                    <a:pt x="13671" y="128"/>
                    <a:pt x="12990" y="128"/>
                  </a:cubicBezTo>
                  <a:cubicBezTo>
                    <a:pt x="12733" y="128"/>
                    <a:pt x="12477" y="179"/>
                    <a:pt x="12231" y="297"/>
                  </a:cubicBezTo>
                  <a:cubicBezTo>
                    <a:pt x="11533" y="630"/>
                    <a:pt x="11068" y="1461"/>
                    <a:pt x="10237" y="1494"/>
                  </a:cubicBezTo>
                  <a:cubicBezTo>
                    <a:pt x="9506" y="1494"/>
                    <a:pt x="8974" y="796"/>
                    <a:pt x="8342" y="430"/>
                  </a:cubicBezTo>
                  <a:cubicBezTo>
                    <a:pt x="7980" y="220"/>
                    <a:pt x="7573" y="109"/>
                    <a:pt x="7167" y="109"/>
                  </a:cubicBezTo>
                  <a:cubicBezTo>
                    <a:pt x="6866" y="109"/>
                    <a:pt x="6565" y="170"/>
                    <a:pt x="6282" y="297"/>
                  </a:cubicBezTo>
                  <a:cubicBezTo>
                    <a:pt x="5711" y="515"/>
                    <a:pt x="5230" y="932"/>
                    <a:pt x="4637" y="932"/>
                  </a:cubicBezTo>
                  <a:cubicBezTo>
                    <a:pt x="4505" y="932"/>
                    <a:pt x="4367" y="911"/>
                    <a:pt x="4221" y="862"/>
                  </a:cubicBezTo>
                  <a:cubicBezTo>
                    <a:pt x="3922" y="729"/>
                    <a:pt x="3623" y="530"/>
                    <a:pt x="3291" y="397"/>
                  </a:cubicBezTo>
                  <a:cubicBezTo>
                    <a:pt x="2931" y="245"/>
                    <a:pt x="2548" y="167"/>
                    <a:pt x="2164" y="167"/>
                  </a:cubicBezTo>
                  <a:cubicBezTo>
                    <a:pt x="1625" y="167"/>
                    <a:pt x="1084" y="319"/>
                    <a:pt x="599" y="630"/>
                  </a:cubicBezTo>
                  <a:cubicBezTo>
                    <a:pt x="399" y="729"/>
                    <a:pt x="233" y="896"/>
                    <a:pt x="134" y="1095"/>
                  </a:cubicBezTo>
                  <a:cubicBezTo>
                    <a:pt x="1" y="1294"/>
                    <a:pt x="1" y="1527"/>
                    <a:pt x="134" y="1726"/>
                  </a:cubicBezTo>
                  <a:cubicBezTo>
                    <a:pt x="250" y="1900"/>
                    <a:pt x="442" y="1999"/>
                    <a:pt x="643" y="1999"/>
                  </a:cubicBezTo>
                  <a:cubicBezTo>
                    <a:pt x="673" y="1999"/>
                    <a:pt x="702" y="1996"/>
                    <a:pt x="732" y="1992"/>
                  </a:cubicBezTo>
                  <a:cubicBezTo>
                    <a:pt x="1249" y="1965"/>
                    <a:pt x="1699" y="1559"/>
                    <a:pt x="2211" y="1559"/>
                  </a:cubicBezTo>
                  <a:cubicBezTo>
                    <a:pt x="2323" y="1559"/>
                    <a:pt x="2439" y="1579"/>
                    <a:pt x="2560" y="1627"/>
                  </a:cubicBezTo>
                  <a:cubicBezTo>
                    <a:pt x="3300" y="1940"/>
                    <a:pt x="3894" y="2399"/>
                    <a:pt x="4675" y="2399"/>
                  </a:cubicBezTo>
                  <a:cubicBezTo>
                    <a:pt x="4806" y="2399"/>
                    <a:pt x="4942" y="2386"/>
                    <a:pt x="5085" y="2358"/>
                  </a:cubicBezTo>
                  <a:cubicBezTo>
                    <a:pt x="5783" y="2225"/>
                    <a:pt x="6348" y="1760"/>
                    <a:pt x="7013" y="1726"/>
                  </a:cubicBezTo>
                  <a:cubicBezTo>
                    <a:pt x="7048" y="1724"/>
                    <a:pt x="7083" y="1723"/>
                    <a:pt x="7117" y="1723"/>
                  </a:cubicBezTo>
                  <a:cubicBezTo>
                    <a:pt x="8106" y="1723"/>
                    <a:pt x="8537" y="2634"/>
                    <a:pt x="9373" y="2923"/>
                  </a:cubicBezTo>
                  <a:cubicBezTo>
                    <a:pt x="9652" y="3006"/>
                    <a:pt x="9938" y="3047"/>
                    <a:pt x="10221" y="3047"/>
                  </a:cubicBezTo>
                  <a:cubicBezTo>
                    <a:pt x="10848" y="3047"/>
                    <a:pt x="11462" y="2847"/>
                    <a:pt x="11965" y="2458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225"/>
                    <a:pt x="14424" y="2557"/>
                  </a:cubicBezTo>
                  <a:cubicBezTo>
                    <a:pt x="14848" y="2903"/>
                    <a:pt x="15368" y="3070"/>
                    <a:pt x="15890" y="3070"/>
                  </a:cubicBezTo>
                  <a:cubicBezTo>
                    <a:pt x="16474" y="3070"/>
                    <a:pt x="17059" y="2861"/>
                    <a:pt x="17515" y="2458"/>
                  </a:cubicBezTo>
                  <a:cubicBezTo>
                    <a:pt x="17748" y="2225"/>
                    <a:pt x="17914" y="1959"/>
                    <a:pt x="18147" y="1760"/>
                  </a:cubicBezTo>
                  <a:cubicBezTo>
                    <a:pt x="18350" y="1556"/>
                    <a:pt x="18605" y="1454"/>
                    <a:pt x="18865" y="1454"/>
                  </a:cubicBezTo>
                  <a:cubicBezTo>
                    <a:pt x="18903" y="1454"/>
                    <a:pt x="18940" y="1456"/>
                    <a:pt x="18977" y="1461"/>
                  </a:cubicBezTo>
                  <a:cubicBezTo>
                    <a:pt x="19246" y="1541"/>
                    <a:pt x="19362" y="1730"/>
                    <a:pt x="19607" y="1730"/>
                  </a:cubicBezTo>
                  <a:cubicBezTo>
                    <a:pt x="19665" y="1730"/>
                    <a:pt x="19731" y="1719"/>
                    <a:pt x="19808" y="1693"/>
                  </a:cubicBezTo>
                  <a:cubicBezTo>
                    <a:pt x="19908" y="1660"/>
                    <a:pt x="19974" y="1627"/>
                    <a:pt x="20008" y="1560"/>
                  </a:cubicBezTo>
                  <a:cubicBezTo>
                    <a:pt x="20074" y="1427"/>
                    <a:pt x="20107" y="1328"/>
                    <a:pt x="20107" y="1195"/>
                  </a:cubicBezTo>
                  <a:cubicBezTo>
                    <a:pt x="20107" y="1161"/>
                    <a:pt x="20107" y="1128"/>
                    <a:pt x="20107" y="1095"/>
                  </a:cubicBezTo>
                  <a:cubicBezTo>
                    <a:pt x="19974" y="763"/>
                    <a:pt x="19742" y="463"/>
                    <a:pt x="19443" y="264"/>
                  </a:cubicBezTo>
                  <a:cubicBezTo>
                    <a:pt x="19132" y="89"/>
                    <a:pt x="18794" y="1"/>
                    <a:pt x="18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" name="Google Shape;542;p21"/>
            <p:cNvSpPr/>
            <p:nvPr/>
          </p:nvSpPr>
          <p:spPr>
            <a:xfrm>
              <a:off x="5197525" y="4626375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47" y="1"/>
                  </a:moveTo>
                  <a:cubicBezTo>
                    <a:pt x="17963" y="1"/>
                    <a:pt x="17488" y="180"/>
                    <a:pt x="17116" y="532"/>
                  </a:cubicBezTo>
                  <a:cubicBezTo>
                    <a:pt x="16784" y="898"/>
                    <a:pt x="16518" y="1430"/>
                    <a:pt x="16020" y="1463"/>
                  </a:cubicBezTo>
                  <a:cubicBezTo>
                    <a:pt x="15982" y="1468"/>
                    <a:pt x="15945" y="1471"/>
                    <a:pt x="15909" y="1471"/>
                  </a:cubicBezTo>
                  <a:cubicBezTo>
                    <a:pt x="15501" y="1471"/>
                    <a:pt x="15195" y="1142"/>
                    <a:pt x="14890" y="898"/>
                  </a:cubicBezTo>
                  <a:cubicBezTo>
                    <a:pt x="14365" y="468"/>
                    <a:pt x="13686" y="125"/>
                    <a:pt x="13012" y="125"/>
                  </a:cubicBezTo>
                  <a:cubicBezTo>
                    <a:pt x="12748" y="125"/>
                    <a:pt x="12484" y="178"/>
                    <a:pt x="12231" y="300"/>
                  </a:cubicBezTo>
                  <a:cubicBezTo>
                    <a:pt x="11533" y="599"/>
                    <a:pt x="11068" y="1463"/>
                    <a:pt x="10237" y="1496"/>
                  </a:cubicBezTo>
                  <a:cubicBezTo>
                    <a:pt x="9506" y="1496"/>
                    <a:pt x="8974" y="798"/>
                    <a:pt x="8342" y="432"/>
                  </a:cubicBezTo>
                  <a:cubicBezTo>
                    <a:pt x="7989" y="209"/>
                    <a:pt x="7594" y="101"/>
                    <a:pt x="7198" y="101"/>
                  </a:cubicBezTo>
                  <a:cubicBezTo>
                    <a:pt x="6887" y="101"/>
                    <a:pt x="6575" y="168"/>
                    <a:pt x="6282" y="300"/>
                  </a:cubicBezTo>
                  <a:cubicBezTo>
                    <a:pt x="5711" y="517"/>
                    <a:pt x="5230" y="934"/>
                    <a:pt x="4637" y="934"/>
                  </a:cubicBezTo>
                  <a:cubicBezTo>
                    <a:pt x="4505" y="934"/>
                    <a:pt x="4367" y="913"/>
                    <a:pt x="4221" y="865"/>
                  </a:cubicBezTo>
                  <a:cubicBezTo>
                    <a:pt x="3922" y="732"/>
                    <a:pt x="3623" y="532"/>
                    <a:pt x="3291" y="399"/>
                  </a:cubicBezTo>
                  <a:cubicBezTo>
                    <a:pt x="2925" y="245"/>
                    <a:pt x="2536" y="167"/>
                    <a:pt x="2145" y="167"/>
                  </a:cubicBezTo>
                  <a:cubicBezTo>
                    <a:pt x="1613" y="167"/>
                    <a:pt x="1078" y="311"/>
                    <a:pt x="599" y="599"/>
                  </a:cubicBezTo>
                  <a:cubicBezTo>
                    <a:pt x="399" y="732"/>
                    <a:pt x="233" y="898"/>
                    <a:pt x="134" y="1064"/>
                  </a:cubicBezTo>
                  <a:cubicBezTo>
                    <a:pt x="1" y="1263"/>
                    <a:pt x="1" y="1529"/>
                    <a:pt x="134" y="1729"/>
                  </a:cubicBezTo>
                  <a:cubicBezTo>
                    <a:pt x="266" y="1895"/>
                    <a:pt x="499" y="1995"/>
                    <a:pt x="732" y="1995"/>
                  </a:cubicBezTo>
                  <a:cubicBezTo>
                    <a:pt x="1249" y="1967"/>
                    <a:pt x="1699" y="1561"/>
                    <a:pt x="2211" y="1561"/>
                  </a:cubicBezTo>
                  <a:cubicBezTo>
                    <a:pt x="2323" y="1561"/>
                    <a:pt x="2439" y="1581"/>
                    <a:pt x="2560" y="1629"/>
                  </a:cubicBezTo>
                  <a:cubicBezTo>
                    <a:pt x="3299" y="1913"/>
                    <a:pt x="3893" y="2368"/>
                    <a:pt x="4674" y="2368"/>
                  </a:cubicBezTo>
                  <a:cubicBezTo>
                    <a:pt x="4805" y="2368"/>
                    <a:pt x="4942" y="2356"/>
                    <a:pt x="5085" y="2327"/>
                  </a:cubicBezTo>
                  <a:cubicBezTo>
                    <a:pt x="5783" y="2194"/>
                    <a:pt x="6348" y="1729"/>
                    <a:pt x="7013" y="1695"/>
                  </a:cubicBezTo>
                  <a:cubicBezTo>
                    <a:pt x="7031" y="1695"/>
                    <a:pt x="7049" y="1695"/>
                    <a:pt x="7066" y="1695"/>
                  </a:cubicBezTo>
                  <a:cubicBezTo>
                    <a:pt x="8091" y="1695"/>
                    <a:pt x="8523" y="2630"/>
                    <a:pt x="9373" y="2892"/>
                  </a:cubicBezTo>
                  <a:cubicBezTo>
                    <a:pt x="9665" y="2989"/>
                    <a:pt x="9963" y="3037"/>
                    <a:pt x="10259" y="3037"/>
                  </a:cubicBezTo>
                  <a:cubicBezTo>
                    <a:pt x="10872" y="3037"/>
                    <a:pt x="11472" y="2830"/>
                    <a:pt x="11965" y="2427"/>
                  </a:cubicBezTo>
                  <a:cubicBezTo>
                    <a:pt x="12317" y="2138"/>
                    <a:pt x="12669" y="1727"/>
                    <a:pt x="13111" y="1727"/>
                  </a:cubicBezTo>
                  <a:cubicBezTo>
                    <a:pt x="13128" y="1727"/>
                    <a:pt x="13144" y="1727"/>
                    <a:pt x="13161" y="1729"/>
                  </a:cubicBezTo>
                  <a:cubicBezTo>
                    <a:pt x="13627" y="1729"/>
                    <a:pt x="14026" y="2194"/>
                    <a:pt x="14424" y="2559"/>
                  </a:cubicBezTo>
                  <a:cubicBezTo>
                    <a:pt x="14853" y="2893"/>
                    <a:pt x="15379" y="3059"/>
                    <a:pt x="15907" y="3059"/>
                  </a:cubicBezTo>
                  <a:cubicBezTo>
                    <a:pt x="16485" y="3059"/>
                    <a:pt x="17063" y="2859"/>
                    <a:pt x="17515" y="2460"/>
                  </a:cubicBezTo>
                  <a:cubicBezTo>
                    <a:pt x="17748" y="2227"/>
                    <a:pt x="17914" y="1961"/>
                    <a:pt x="18147" y="1762"/>
                  </a:cubicBezTo>
                  <a:cubicBezTo>
                    <a:pt x="18339" y="1570"/>
                    <a:pt x="18576" y="1446"/>
                    <a:pt x="18821" y="1446"/>
                  </a:cubicBezTo>
                  <a:cubicBezTo>
                    <a:pt x="18873" y="1446"/>
                    <a:pt x="18925" y="1451"/>
                    <a:pt x="18977" y="1463"/>
                  </a:cubicBezTo>
                  <a:cubicBezTo>
                    <a:pt x="19246" y="1543"/>
                    <a:pt x="19362" y="1732"/>
                    <a:pt x="19607" y="1732"/>
                  </a:cubicBezTo>
                  <a:cubicBezTo>
                    <a:pt x="19665" y="1732"/>
                    <a:pt x="19731" y="1721"/>
                    <a:pt x="19808" y="1695"/>
                  </a:cubicBezTo>
                  <a:cubicBezTo>
                    <a:pt x="19908" y="1662"/>
                    <a:pt x="19974" y="1596"/>
                    <a:pt x="20008" y="1529"/>
                  </a:cubicBezTo>
                  <a:cubicBezTo>
                    <a:pt x="20074" y="1430"/>
                    <a:pt x="20107" y="1330"/>
                    <a:pt x="20107" y="1197"/>
                  </a:cubicBezTo>
                  <a:cubicBezTo>
                    <a:pt x="20107" y="1164"/>
                    <a:pt x="20107" y="1130"/>
                    <a:pt x="20107" y="1097"/>
                  </a:cubicBezTo>
                  <a:cubicBezTo>
                    <a:pt x="19974" y="732"/>
                    <a:pt x="19742" y="432"/>
                    <a:pt x="19443" y="266"/>
                  </a:cubicBezTo>
                  <a:cubicBezTo>
                    <a:pt x="19128" y="89"/>
                    <a:pt x="18785" y="1"/>
                    <a:pt x="184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" name="Google Shape;543;p21"/>
            <p:cNvSpPr/>
            <p:nvPr/>
          </p:nvSpPr>
          <p:spPr>
            <a:xfrm>
              <a:off x="5197525" y="4719500"/>
              <a:ext cx="502700" cy="76425"/>
            </a:xfrm>
            <a:custGeom>
              <a:avLst/>
              <a:gdLst/>
              <a:ahLst/>
              <a:cxnLst/>
              <a:rect l="l" t="t" r="r" b="b"/>
              <a:pathLst>
                <a:path w="20108" h="3057" extrusionOk="0">
                  <a:moveTo>
                    <a:pt x="18460" y="0"/>
                  </a:moveTo>
                  <a:cubicBezTo>
                    <a:pt x="17972" y="0"/>
                    <a:pt x="17491" y="188"/>
                    <a:pt x="17116" y="563"/>
                  </a:cubicBezTo>
                  <a:cubicBezTo>
                    <a:pt x="16784" y="895"/>
                    <a:pt x="16518" y="1427"/>
                    <a:pt x="16020" y="1460"/>
                  </a:cubicBezTo>
                  <a:cubicBezTo>
                    <a:pt x="15982" y="1465"/>
                    <a:pt x="15945" y="1468"/>
                    <a:pt x="15909" y="1468"/>
                  </a:cubicBezTo>
                  <a:cubicBezTo>
                    <a:pt x="15501" y="1468"/>
                    <a:pt x="15195" y="1139"/>
                    <a:pt x="14890" y="895"/>
                  </a:cubicBezTo>
                  <a:cubicBezTo>
                    <a:pt x="14365" y="466"/>
                    <a:pt x="13686" y="122"/>
                    <a:pt x="13012" y="122"/>
                  </a:cubicBezTo>
                  <a:cubicBezTo>
                    <a:pt x="12748" y="122"/>
                    <a:pt x="12484" y="175"/>
                    <a:pt x="12231" y="297"/>
                  </a:cubicBezTo>
                  <a:cubicBezTo>
                    <a:pt x="11533" y="629"/>
                    <a:pt x="11068" y="1460"/>
                    <a:pt x="10237" y="1493"/>
                  </a:cubicBezTo>
                  <a:cubicBezTo>
                    <a:pt x="9506" y="1493"/>
                    <a:pt x="8974" y="795"/>
                    <a:pt x="8342" y="430"/>
                  </a:cubicBezTo>
                  <a:cubicBezTo>
                    <a:pt x="7989" y="207"/>
                    <a:pt x="7594" y="98"/>
                    <a:pt x="7198" y="98"/>
                  </a:cubicBezTo>
                  <a:cubicBezTo>
                    <a:pt x="6887" y="98"/>
                    <a:pt x="6575" y="165"/>
                    <a:pt x="6282" y="297"/>
                  </a:cubicBezTo>
                  <a:cubicBezTo>
                    <a:pt x="5711" y="514"/>
                    <a:pt x="5230" y="931"/>
                    <a:pt x="4637" y="931"/>
                  </a:cubicBezTo>
                  <a:cubicBezTo>
                    <a:pt x="4505" y="931"/>
                    <a:pt x="4367" y="910"/>
                    <a:pt x="4221" y="862"/>
                  </a:cubicBezTo>
                  <a:cubicBezTo>
                    <a:pt x="3922" y="729"/>
                    <a:pt x="3623" y="529"/>
                    <a:pt x="3291" y="397"/>
                  </a:cubicBezTo>
                  <a:cubicBezTo>
                    <a:pt x="2925" y="242"/>
                    <a:pt x="2536" y="165"/>
                    <a:pt x="2145" y="165"/>
                  </a:cubicBezTo>
                  <a:cubicBezTo>
                    <a:pt x="1613" y="165"/>
                    <a:pt x="1078" y="308"/>
                    <a:pt x="599" y="596"/>
                  </a:cubicBezTo>
                  <a:cubicBezTo>
                    <a:pt x="399" y="729"/>
                    <a:pt x="233" y="895"/>
                    <a:pt x="134" y="1094"/>
                  </a:cubicBezTo>
                  <a:cubicBezTo>
                    <a:pt x="1" y="1261"/>
                    <a:pt x="1" y="1526"/>
                    <a:pt x="134" y="1726"/>
                  </a:cubicBezTo>
                  <a:cubicBezTo>
                    <a:pt x="266" y="1892"/>
                    <a:pt x="499" y="1992"/>
                    <a:pt x="732" y="1992"/>
                  </a:cubicBezTo>
                  <a:cubicBezTo>
                    <a:pt x="1249" y="1965"/>
                    <a:pt x="1699" y="1558"/>
                    <a:pt x="2211" y="1558"/>
                  </a:cubicBezTo>
                  <a:cubicBezTo>
                    <a:pt x="2323" y="1558"/>
                    <a:pt x="2439" y="1578"/>
                    <a:pt x="2560" y="1626"/>
                  </a:cubicBezTo>
                  <a:cubicBezTo>
                    <a:pt x="3299" y="1911"/>
                    <a:pt x="3893" y="2366"/>
                    <a:pt x="4674" y="2366"/>
                  </a:cubicBezTo>
                  <a:cubicBezTo>
                    <a:pt x="4805" y="2366"/>
                    <a:pt x="4942" y="2353"/>
                    <a:pt x="5085" y="2324"/>
                  </a:cubicBezTo>
                  <a:cubicBezTo>
                    <a:pt x="5783" y="2191"/>
                    <a:pt x="6348" y="1759"/>
                    <a:pt x="7013" y="1693"/>
                  </a:cubicBezTo>
                  <a:cubicBezTo>
                    <a:pt x="7031" y="1692"/>
                    <a:pt x="7049" y="1692"/>
                    <a:pt x="7066" y="1692"/>
                  </a:cubicBezTo>
                  <a:cubicBezTo>
                    <a:pt x="8091" y="1692"/>
                    <a:pt x="8523" y="2628"/>
                    <a:pt x="9373" y="2922"/>
                  </a:cubicBezTo>
                  <a:cubicBezTo>
                    <a:pt x="9649" y="3004"/>
                    <a:pt x="9931" y="3045"/>
                    <a:pt x="10211" y="3045"/>
                  </a:cubicBezTo>
                  <a:cubicBezTo>
                    <a:pt x="10841" y="3045"/>
                    <a:pt x="11459" y="2838"/>
                    <a:pt x="11965" y="2424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191"/>
                    <a:pt x="14424" y="2557"/>
                  </a:cubicBezTo>
                  <a:cubicBezTo>
                    <a:pt x="14853" y="2890"/>
                    <a:pt x="15379" y="3056"/>
                    <a:pt x="15907" y="3056"/>
                  </a:cubicBezTo>
                  <a:cubicBezTo>
                    <a:pt x="16485" y="3056"/>
                    <a:pt x="17063" y="2857"/>
                    <a:pt x="17515" y="2457"/>
                  </a:cubicBezTo>
                  <a:cubicBezTo>
                    <a:pt x="17748" y="2224"/>
                    <a:pt x="17914" y="1959"/>
                    <a:pt x="18147" y="1759"/>
                  </a:cubicBezTo>
                  <a:cubicBezTo>
                    <a:pt x="18339" y="1567"/>
                    <a:pt x="18576" y="1443"/>
                    <a:pt x="18821" y="1443"/>
                  </a:cubicBezTo>
                  <a:cubicBezTo>
                    <a:pt x="18873" y="1443"/>
                    <a:pt x="18925" y="1448"/>
                    <a:pt x="18977" y="1460"/>
                  </a:cubicBezTo>
                  <a:cubicBezTo>
                    <a:pt x="19246" y="1540"/>
                    <a:pt x="19362" y="1729"/>
                    <a:pt x="19607" y="1729"/>
                  </a:cubicBezTo>
                  <a:cubicBezTo>
                    <a:pt x="19665" y="1729"/>
                    <a:pt x="19731" y="1718"/>
                    <a:pt x="19808" y="1693"/>
                  </a:cubicBezTo>
                  <a:cubicBezTo>
                    <a:pt x="19908" y="1659"/>
                    <a:pt x="19974" y="1593"/>
                    <a:pt x="20008" y="1526"/>
                  </a:cubicBezTo>
                  <a:cubicBezTo>
                    <a:pt x="20074" y="1427"/>
                    <a:pt x="20107" y="1327"/>
                    <a:pt x="20107" y="1194"/>
                  </a:cubicBezTo>
                  <a:cubicBezTo>
                    <a:pt x="20107" y="1161"/>
                    <a:pt x="20107" y="1128"/>
                    <a:pt x="20107" y="1094"/>
                  </a:cubicBezTo>
                  <a:cubicBezTo>
                    <a:pt x="19974" y="762"/>
                    <a:pt x="19742" y="463"/>
                    <a:pt x="19443" y="264"/>
                  </a:cubicBezTo>
                  <a:cubicBezTo>
                    <a:pt x="19132" y="88"/>
                    <a:pt x="18794" y="0"/>
                    <a:pt x="1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" name="Google Shape;544;p21"/>
            <p:cNvSpPr/>
            <p:nvPr/>
          </p:nvSpPr>
          <p:spPr>
            <a:xfrm>
              <a:off x="5197525" y="4812800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85" y="0"/>
                  </a:moveTo>
                  <a:cubicBezTo>
                    <a:pt x="17988" y="0"/>
                    <a:pt x="17498" y="192"/>
                    <a:pt x="17116" y="553"/>
                  </a:cubicBezTo>
                  <a:cubicBezTo>
                    <a:pt x="16784" y="885"/>
                    <a:pt x="16518" y="1417"/>
                    <a:pt x="16020" y="1483"/>
                  </a:cubicBezTo>
                  <a:cubicBezTo>
                    <a:pt x="16000" y="1485"/>
                    <a:pt x="15980" y="1486"/>
                    <a:pt x="15961" y="1486"/>
                  </a:cubicBezTo>
                  <a:cubicBezTo>
                    <a:pt x="15526" y="1486"/>
                    <a:pt x="15208" y="1140"/>
                    <a:pt x="14890" y="885"/>
                  </a:cubicBezTo>
                  <a:cubicBezTo>
                    <a:pt x="14356" y="473"/>
                    <a:pt x="13664" y="132"/>
                    <a:pt x="12981" y="132"/>
                  </a:cubicBezTo>
                  <a:cubicBezTo>
                    <a:pt x="12727" y="132"/>
                    <a:pt x="12474" y="179"/>
                    <a:pt x="12231" y="287"/>
                  </a:cubicBezTo>
                  <a:cubicBezTo>
                    <a:pt x="11533" y="619"/>
                    <a:pt x="11068" y="1450"/>
                    <a:pt x="10237" y="1483"/>
                  </a:cubicBezTo>
                  <a:cubicBezTo>
                    <a:pt x="9506" y="1483"/>
                    <a:pt x="8974" y="819"/>
                    <a:pt x="8342" y="420"/>
                  </a:cubicBezTo>
                  <a:cubicBezTo>
                    <a:pt x="7980" y="210"/>
                    <a:pt x="7573" y="99"/>
                    <a:pt x="7167" y="99"/>
                  </a:cubicBezTo>
                  <a:cubicBezTo>
                    <a:pt x="6866" y="99"/>
                    <a:pt x="6565" y="160"/>
                    <a:pt x="6282" y="287"/>
                  </a:cubicBezTo>
                  <a:cubicBezTo>
                    <a:pt x="5711" y="504"/>
                    <a:pt x="5230" y="921"/>
                    <a:pt x="4637" y="921"/>
                  </a:cubicBezTo>
                  <a:cubicBezTo>
                    <a:pt x="4505" y="921"/>
                    <a:pt x="4367" y="901"/>
                    <a:pt x="4221" y="852"/>
                  </a:cubicBezTo>
                  <a:cubicBezTo>
                    <a:pt x="3922" y="719"/>
                    <a:pt x="3623" y="553"/>
                    <a:pt x="3291" y="420"/>
                  </a:cubicBezTo>
                  <a:cubicBezTo>
                    <a:pt x="2920" y="249"/>
                    <a:pt x="2526" y="164"/>
                    <a:pt x="2130" y="164"/>
                  </a:cubicBezTo>
                  <a:cubicBezTo>
                    <a:pt x="1603" y="164"/>
                    <a:pt x="1074" y="316"/>
                    <a:pt x="599" y="619"/>
                  </a:cubicBezTo>
                  <a:cubicBezTo>
                    <a:pt x="399" y="719"/>
                    <a:pt x="233" y="885"/>
                    <a:pt x="134" y="1085"/>
                  </a:cubicBezTo>
                  <a:cubicBezTo>
                    <a:pt x="1" y="1284"/>
                    <a:pt x="1" y="1517"/>
                    <a:pt x="134" y="1716"/>
                  </a:cubicBezTo>
                  <a:cubicBezTo>
                    <a:pt x="250" y="1890"/>
                    <a:pt x="442" y="1988"/>
                    <a:pt x="643" y="1988"/>
                  </a:cubicBezTo>
                  <a:cubicBezTo>
                    <a:pt x="673" y="1988"/>
                    <a:pt x="702" y="1986"/>
                    <a:pt x="732" y="1982"/>
                  </a:cubicBezTo>
                  <a:cubicBezTo>
                    <a:pt x="1249" y="1955"/>
                    <a:pt x="1699" y="1549"/>
                    <a:pt x="2211" y="1549"/>
                  </a:cubicBezTo>
                  <a:cubicBezTo>
                    <a:pt x="2323" y="1549"/>
                    <a:pt x="2439" y="1568"/>
                    <a:pt x="2560" y="1616"/>
                  </a:cubicBezTo>
                  <a:cubicBezTo>
                    <a:pt x="3300" y="1930"/>
                    <a:pt x="3894" y="2389"/>
                    <a:pt x="4675" y="2389"/>
                  </a:cubicBezTo>
                  <a:cubicBezTo>
                    <a:pt x="4806" y="2389"/>
                    <a:pt x="4942" y="2376"/>
                    <a:pt x="5085" y="2348"/>
                  </a:cubicBezTo>
                  <a:cubicBezTo>
                    <a:pt x="5783" y="2215"/>
                    <a:pt x="6348" y="1749"/>
                    <a:pt x="7013" y="1716"/>
                  </a:cubicBezTo>
                  <a:cubicBezTo>
                    <a:pt x="7048" y="1714"/>
                    <a:pt x="7083" y="1713"/>
                    <a:pt x="7117" y="1713"/>
                  </a:cubicBezTo>
                  <a:cubicBezTo>
                    <a:pt x="8106" y="1713"/>
                    <a:pt x="8537" y="2623"/>
                    <a:pt x="9373" y="2913"/>
                  </a:cubicBezTo>
                  <a:cubicBezTo>
                    <a:pt x="9652" y="2995"/>
                    <a:pt x="9938" y="3036"/>
                    <a:pt x="10221" y="3036"/>
                  </a:cubicBezTo>
                  <a:cubicBezTo>
                    <a:pt x="10848" y="3036"/>
                    <a:pt x="11462" y="2836"/>
                    <a:pt x="11965" y="2447"/>
                  </a:cubicBezTo>
                  <a:cubicBezTo>
                    <a:pt x="12331" y="2115"/>
                    <a:pt x="12696" y="1716"/>
                    <a:pt x="13161" y="1716"/>
                  </a:cubicBezTo>
                  <a:cubicBezTo>
                    <a:pt x="13627" y="1716"/>
                    <a:pt x="14026" y="2215"/>
                    <a:pt x="14424" y="2547"/>
                  </a:cubicBezTo>
                  <a:cubicBezTo>
                    <a:pt x="14848" y="2892"/>
                    <a:pt x="15368" y="3060"/>
                    <a:pt x="15890" y="3060"/>
                  </a:cubicBezTo>
                  <a:cubicBezTo>
                    <a:pt x="16474" y="3060"/>
                    <a:pt x="17059" y="2851"/>
                    <a:pt x="17515" y="2447"/>
                  </a:cubicBezTo>
                  <a:cubicBezTo>
                    <a:pt x="17748" y="2215"/>
                    <a:pt x="17914" y="1949"/>
                    <a:pt x="18147" y="1749"/>
                  </a:cubicBezTo>
                  <a:cubicBezTo>
                    <a:pt x="18350" y="1546"/>
                    <a:pt x="18605" y="1444"/>
                    <a:pt x="18865" y="1444"/>
                  </a:cubicBezTo>
                  <a:cubicBezTo>
                    <a:pt x="18903" y="1444"/>
                    <a:pt x="18940" y="1446"/>
                    <a:pt x="18977" y="1450"/>
                  </a:cubicBezTo>
                  <a:cubicBezTo>
                    <a:pt x="19246" y="1531"/>
                    <a:pt x="19362" y="1719"/>
                    <a:pt x="19607" y="1719"/>
                  </a:cubicBezTo>
                  <a:cubicBezTo>
                    <a:pt x="19665" y="1719"/>
                    <a:pt x="19731" y="1709"/>
                    <a:pt x="19808" y="1683"/>
                  </a:cubicBezTo>
                  <a:cubicBezTo>
                    <a:pt x="19908" y="1650"/>
                    <a:pt x="19974" y="1616"/>
                    <a:pt x="20008" y="1550"/>
                  </a:cubicBezTo>
                  <a:cubicBezTo>
                    <a:pt x="20074" y="1450"/>
                    <a:pt x="20107" y="1317"/>
                    <a:pt x="20107" y="1184"/>
                  </a:cubicBezTo>
                  <a:cubicBezTo>
                    <a:pt x="20107" y="1151"/>
                    <a:pt x="20107" y="1118"/>
                    <a:pt x="20107" y="1085"/>
                  </a:cubicBezTo>
                  <a:cubicBezTo>
                    <a:pt x="19974" y="752"/>
                    <a:pt x="19742" y="453"/>
                    <a:pt x="19443" y="254"/>
                  </a:cubicBezTo>
                  <a:cubicBezTo>
                    <a:pt x="19140" y="83"/>
                    <a:pt x="18811" y="0"/>
                    <a:pt x="184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978334289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22"/>
          <p:cNvSpPr txBox="1">
            <a:spLocks noGrp="1"/>
          </p:cNvSpPr>
          <p:nvPr>
            <p:ph type="title"/>
          </p:nvPr>
        </p:nvSpPr>
        <p:spPr>
          <a:xfrm>
            <a:off x="875600" y="491767"/>
            <a:ext cx="104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547" name="Google Shape;547;p22"/>
          <p:cNvGrpSpPr/>
          <p:nvPr/>
        </p:nvGrpSpPr>
        <p:grpSpPr>
          <a:xfrm rot="-9471166" flipH="1">
            <a:off x="-362407" y="-32959"/>
            <a:ext cx="1769493" cy="738628"/>
            <a:chOff x="824437" y="4397603"/>
            <a:chExt cx="1162696" cy="485337"/>
          </a:xfrm>
        </p:grpSpPr>
        <p:sp>
          <p:nvSpPr>
            <p:cNvPr id="548" name="Google Shape;548;p22"/>
            <p:cNvSpPr/>
            <p:nvPr/>
          </p:nvSpPr>
          <p:spPr>
            <a:xfrm flipH="1">
              <a:off x="1835310" y="4678317"/>
              <a:ext cx="151824" cy="61675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" name="Google Shape;549;p22"/>
            <p:cNvSpPr/>
            <p:nvPr/>
          </p:nvSpPr>
          <p:spPr>
            <a:xfrm flipH="1">
              <a:off x="1468206" y="4812065"/>
              <a:ext cx="156132" cy="51731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" name="Google Shape;550;p22"/>
            <p:cNvSpPr/>
            <p:nvPr/>
          </p:nvSpPr>
          <p:spPr>
            <a:xfrm flipH="1">
              <a:off x="1242106" y="4827970"/>
              <a:ext cx="138931" cy="54970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" name="Google Shape;551;p22"/>
            <p:cNvSpPr/>
            <p:nvPr/>
          </p:nvSpPr>
          <p:spPr>
            <a:xfrm flipH="1">
              <a:off x="1600626" y="4681653"/>
              <a:ext cx="136729" cy="53350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" name="Google Shape;552;p22"/>
            <p:cNvSpPr/>
            <p:nvPr/>
          </p:nvSpPr>
          <p:spPr>
            <a:xfrm flipH="1">
              <a:off x="1397137" y="4688132"/>
              <a:ext cx="106604" cy="49949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" name="Google Shape;553;p22"/>
            <p:cNvSpPr/>
            <p:nvPr/>
          </p:nvSpPr>
          <p:spPr>
            <a:xfrm flipH="1">
              <a:off x="1038649" y="4813005"/>
              <a:ext cx="106604" cy="47552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" name="Google Shape;554;p22"/>
            <p:cNvSpPr/>
            <p:nvPr/>
          </p:nvSpPr>
          <p:spPr>
            <a:xfrm flipH="1">
              <a:off x="1683519" y="4558011"/>
              <a:ext cx="157201" cy="52508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" name="Google Shape;555;p22"/>
            <p:cNvSpPr/>
            <p:nvPr/>
          </p:nvSpPr>
          <p:spPr>
            <a:xfrm flipH="1">
              <a:off x="1458520" y="4574078"/>
              <a:ext cx="138899" cy="55488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" name="Google Shape;556;p22"/>
            <p:cNvSpPr/>
            <p:nvPr/>
          </p:nvSpPr>
          <p:spPr>
            <a:xfrm flipH="1">
              <a:off x="1253962" y="4559080"/>
              <a:ext cx="107673" cy="47423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" name="Google Shape;557;p22"/>
            <p:cNvSpPr/>
            <p:nvPr/>
          </p:nvSpPr>
          <p:spPr>
            <a:xfrm flipH="1">
              <a:off x="1146322" y="4687192"/>
              <a:ext cx="77515" cy="43114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" name="Google Shape;558;p22"/>
            <p:cNvSpPr/>
            <p:nvPr/>
          </p:nvSpPr>
          <p:spPr>
            <a:xfrm flipH="1">
              <a:off x="1513426" y="4397603"/>
              <a:ext cx="151824" cy="6187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" name="Google Shape;559;p22"/>
            <p:cNvSpPr/>
            <p:nvPr/>
          </p:nvSpPr>
          <p:spPr>
            <a:xfrm flipH="1">
              <a:off x="1277641" y="4401750"/>
              <a:ext cx="137830" cy="53188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" name="Google Shape;560;p22"/>
            <p:cNvSpPr/>
            <p:nvPr/>
          </p:nvSpPr>
          <p:spPr>
            <a:xfrm flipH="1">
              <a:off x="1074183" y="4407159"/>
              <a:ext cx="107673" cy="50986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" name="Google Shape;561;p22"/>
            <p:cNvSpPr/>
            <p:nvPr/>
          </p:nvSpPr>
          <p:spPr>
            <a:xfrm flipH="1">
              <a:off x="824437" y="4406220"/>
              <a:ext cx="76446" cy="43179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62" name="Google Shape;562;p22"/>
          <p:cNvGrpSpPr/>
          <p:nvPr/>
        </p:nvGrpSpPr>
        <p:grpSpPr>
          <a:xfrm rot="-9876522" flipH="1">
            <a:off x="11044092" y="-856632"/>
            <a:ext cx="1772501" cy="2385963"/>
            <a:chOff x="-257180" y="3991702"/>
            <a:chExt cx="1329426" cy="1789538"/>
          </a:xfrm>
        </p:grpSpPr>
        <p:sp>
          <p:nvSpPr>
            <p:cNvPr id="563" name="Google Shape;563;p22"/>
            <p:cNvSpPr/>
            <p:nvPr/>
          </p:nvSpPr>
          <p:spPr>
            <a:xfrm rot="3987566">
              <a:off x="-142890" y="4606977"/>
              <a:ext cx="1116305" cy="946923"/>
            </a:xfrm>
            <a:custGeom>
              <a:avLst/>
              <a:gdLst/>
              <a:ahLst/>
              <a:cxnLst/>
              <a:rect l="l" t="t" r="r" b="b"/>
              <a:pathLst>
                <a:path w="20839" h="17677" extrusionOk="0">
                  <a:moveTo>
                    <a:pt x="12020" y="0"/>
                  </a:moveTo>
                  <a:cubicBezTo>
                    <a:pt x="11568" y="0"/>
                    <a:pt x="11130" y="219"/>
                    <a:pt x="10735" y="438"/>
                  </a:cubicBezTo>
                  <a:cubicBezTo>
                    <a:pt x="9705" y="970"/>
                    <a:pt x="7977" y="2200"/>
                    <a:pt x="6914" y="2931"/>
                  </a:cubicBezTo>
                  <a:cubicBezTo>
                    <a:pt x="6803" y="3002"/>
                    <a:pt x="6677" y="3035"/>
                    <a:pt x="6551" y="3035"/>
                  </a:cubicBezTo>
                  <a:cubicBezTo>
                    <a:pt x="6262" y="3035"/>
                    <a:pt x="5976" y="2856"/>
                    <a:pt x="5883" y="2532"/>
                  </a:cubicBezTo>
                  <a:cubicBezTo>
                    <a:pt x="5784" y="2167"/>
                    <a:pt x="5518" y="1868"/>
                    <a:pt x="5185" y="1668"/>
                  </a:cubicBezTo>
                  <a:cubicBezTo>
                    <a:pt x="4817" y="1484"/>
                    <a:pt x="4423" y="1388"/>
                    <a:pt x="4028" y="1388"/>
                  </a:cubicBezTo>
                  <a:cubicBezTo>
                    <a:pt x="3781" y="1388"/>
                    <a:pt x="3534" y="1425"/>
                    <a:pt x="3291" y="1502"/>
                  </a:cubicBezTo>
                  <a:cubicBezTo>
                    <a:pt x="2660" y="1735"/>
                    <a:pt x="2061" y="2034"/>
                    <a:pt x="1530" y="2399"/>
                  </a:cubicBezTo>
                  <a:cubicBezTo>
                    <a:pt x="1031" y="2665"/>
                    <a:pt x="599" y="3097"/>
                    <a:pt x="366" y="3629"/>
                  </a:cubicBezTo>
                  <a:cubicBezTo>
                    <a:pt x="267" y="3895"/>
                    <a:pt x="267" y="4161"/>
                    <a:pt x="366" y="4393"/>
                  </a:cubicBezTo>
                  <a:cubicBezTo>
                    <a:pt x="466" y="4626"/>
                    <a:pt x="632" y="4792"/>
                    <a:pt x="865" y="4825"/>
                  </a:cubicBezTo>
                  <a:cubicBezTo>
                    <a:pt x="1430" y="4925"/>
                    <a:pt x="1729" y="5557"/>
                    <a:pt x="1463" y="6055"/>
                  </a:cubicBezTo>
                  <a:lnTo>
                    <a:pt x="1430" y="6122"/>
                  </a:lnTo>
                  <a:cubicBezTo>
                    <a:pt x="1031" y="6786"/>
                    <a:pt x="699" y="7484"/>
                    <a:pt x="400" y="8182"/>
                  </a:cubicBezTo>
                  <a:cubicBezTo>
                    <a:pt x="200" y="8581"/>
                    <a:pt x="67" y="9013"/>
                    <a:pt x="34" y="9445"/>
                  </a:cubicBezTo>
                  <a:cubicBezTo>
                    <a:pt x="1" y="10110"/>
                    <a:pt x="400" y="10774"/>
                    <a:pt x="998" y="11040"/>
                  </a:cubicBezTo>
                  <a:lnTo>
                    <a:pt x="1031" y="11040"/>
                  </a:lnTo>
                  <a:cubicBezTo>
                    <a:pt x="1729" y="11273"/>
                    <a:pt x="2028" y="12037"/>
                    <a:pt x="1696" y="12702"/>
                  </a:cubicBezTo>
                  <a:cubicBezTo>
                    <a:pt x="1662" y="12735"/>
                    <a:pt x="1629" y="12802"/>
                    <a:pt x="1629" y="12835"/>
                  </a:cubicBezTo>
                  <a:cubicBezTo>
                    <a:pt x="1197" y="13633"/>
                    <a:pt x="998" y="14530"/>
                    <a:pt x="1031" y="15427"/>
                  </a:cubicBezTo>
                  <a:cubicBezTo>
                    <a:pt x="1097" y="16125"/>
                    <a:pt x="1563" y="16690"/>
                    <a:pt x="2194" y="16923"/>
                  </a:cubicBezTo>
                  <a:cubicBezTo>
                    <a:pt x="2355" y="16975"/>
                    <a:pt x="2511" y="16998"/>
                    <a:pt x="2662" y="16998"/>
                  </a:cubicBezTo>
                  <a:cubicBezTo>
                    <a:pt x="3480" y="16998"/>
                    <a:pt x="4159" y="16310"/>
                    <a:pt x="4720" y="15693"/>
                  </a:cubicBezTo>
                  <a:lnTo>
                    <a:pt x="8010" y="11938"/>
                  </a:lnTo>
                  <a:cubicBezTo>
                    <a:pt x="8130" y="11800"/>
                    <a:pt x="8280" y="11741"/>
                    <a:pt x="8428" y="11741"/>
                  </a:cubicBezTo>
                  <a:cubicBezTo>
                    <a:pt x="8815" y="11741"/>
                    <a:pt x="9190" y="12145"/>
                    <a:pt x="8974" y="12602"/>
                  </a:cubicBezTo>
                  <a:cubicBezTo>
                    <a:pt x="8741" y="13001"/>
                    <a:pt x="8575" y="13400"/>
                    <a:pt x="8409" y="13832"/>
                  </a:cubicBezTo>
                  <a:cubicBezTo>
                    <a:pt x="8110" y="14696"/>
                    <a:pt x="7911" y="15760"/>
                    <a:pt x="8675" y="16391"/>
                  </a:cubicBezTo>
                  <a:cubicBezTo>
                    <a:pt x="8969" y="16631"/>
                    <a:pt x="9327" y="16743"/>
                    <a:pt x="9698" y="16743"/>
                  </a:cubicBezTo>
                  <a:cubicBezTo>
                    <a:pt x="9789" y="16743"/>
                    <a:pt x="9880" y="16736"/>
                    <a:pt x="9971" y="16723"/>
                  </a:cubicBezTo>
                  <a:cubicBezTo>
                    <a:pt x="10968" y="16624"/>
                    <a:pt x="11666" y="15926"/>
                    <a:pt x="12297" y="15195"/>
                  </a:cubicBezTo>
                  <a:cubicBezTo>
                    <a:pt x="13029" y="14430"/>
                    <a:pt x="13826" y="13666"/>
                    <a:pt x="14657" y="12968"/>
                  </a:cubicBezTo>
                  <a:cubicBezTo>
                    <a:pt x="14806" y="12836"/>
                    <a:pt x="14978" y="12779"/>
                    <a:pt x="15147" y="12779"/>
                  </a:cubicBezTo>
                  <a:cubicBezTo>
                    <a:pt x="15619" y="12779"/>
                    <a:pt x="16067" y="13227"/>
                    <a:pt x="15920" y="13765"/>
                  </a:cubicBezTo>
                  <a:cubicBezTo>
                    <a:pt x="15687" y="14530"/>
                    <a:pt x="15455" y="15294"/>
                    <a:pt x="15255" y="16059"/>
                  </a:cubicBezTo>
                  <a:cubicBezTo>
                    <a:pt x="15189" y="16324"/>
                    <a:pt x="15122" y="16624"/>
                    <a:pt x="15156" y="16956"/>
                  </a:cubicBezTo>
                  <a:cubicBezTo>
                    <a:pt x="15156" y="17365"/>
                    <a:pt x="15510" y="17676"/>
                    <a:pt x="15901" y="17676"/>
                  </a:cubicBezTo>
                  <a:cubicBezTo>
                    <a:pt x="16018" y="17676"/>
                    <a:pt x="16138" y="17649"/>
                    <a:pt x="16252" y="17587"/>
                  </a:cubicBezTo>
                  <a:cubicBezTo>
                    <a:pt x="16485" y="17488"/>
                    <a:pt x="16651" y="17288"/>
                    <a:pt x="16784" y="17056"/>
                  </a:cubicBezTo>
                  <a:lnTo>
                    <a:pt x="20008" y="11406"/>
                  </a:lnTo>
                  <a:cubicBezTo>
                    <a:pt x="20440" y="10708"/>
                    <a:pt x="20839" y="9944"/>
                    <a:pt x="20739" y="9113"/>
                  </a:cubicBezTo>
                  <a:cubicBezTo>
                    <a:pt x="20639" y="8381"/>
                    <a:pt x="20174" y="7783"/>
                    <a:pt x="19476" y="7551"/>
                  </a:cubicBezTo>
                  <a:cubicBezTo>
                    <a:pt x="19293" y="7483"/>
                    <a:pt x="19101" y="7454"/>
                    <a:pt x="18903" y="7454"/>
                  </a:cubicBezTo>
                  <a:cubicBezTo>
                    <a:pt x="18132" y="7454"/>
                    <a:pt x="17286" y="7898"/>
                    <a:pt x="16651" y="8215"/>
                  </a:cubicBezTo>
                  <a:lnTo>
                    <a:pt x="16651" y="8149"/>
                  </a:lnTo>
                  <a:cubicBezTo>
                    <a:pt x="16578" y="8188"/>
                    <a:pt x="16505" y="8206"/>
                    <a:pt x="16435" y="8206"/>
                  </a:cubicBezTo>
                  <a:cubicBezTo>
                    <a:pt x="16094" y="8206"/>
                    <a:pt x="15838" y="7788"/>
                    <a:pt x="16086" y="7484"/>
                  </a:cubicBezTo>
                  <a:cubicBezTo>
                    <a:pt x="16851" y="6487"/>
                    <a:pt x="17781" y="5291"/>
                    <a:pt x="18346" y="4526"/>
                  </a:cubicBezTo>
                  <a:cubicBezTo>
                    <a:pt x="18911" y="3795"/>
                    <a:pt x="19310" y="2732"/>
                    <a:pt x="18579" y="1901"/>
                  </a:cubicBezTo>
                  <a:cubicBezTo>
                    <a:pt x="18413" y="1735"/>
                    <a:pt x="18246" y="1602"/>
                    <a:pt x="18047" y="1535"/>
                  </a:cubicBezTo>
                  <a:cubicBezTo>
                    <a:pt x="17719" y="1385"/>
                    <a:pt x="17369" y="1313"/>
                    <a:pt x="17017" y="1313"/>
                  </a:cubicBezTo>
                  <a:cubicBezTo>
                    <a:pt x="16513" y="1313"/>
                    <a:pt x="16005" y="1461"/>
                    <a:pt x="15554" y="1735"/>
                  </a:cubicBezTo>
                  <a:cubicBezTo>
                    <a:pt x="14989" y="2067"/>
                    <a:pt x="14524" y="2565"/>
                    <a:pt x="13959" y="2898"/>
                  </a:cubicBezTo>
                  <a:cubicBezTo>
                    <a:pt x="13882" y="2943"/>
                    <a:pt x="13801" y="2963"/>
                    <a:pt x="13722" y="2963"/>
                  </a:cubicBezTo>
                  <a:cubicBezTo>
                    <a:pt x="13392" y="2963"/>
                    <a:pt x="13094" y="2615"/>
                    <a:pt x="13228" y="2266"/>
                  </a:cubicBezTo>
                  <a:cubicBezTo>
                    <a:pt x="13361" y="2000"/>
                    <a:pt x="13394" y="1701"/>
                    <a:pt x="13394" y="1402"/>
                  </a:cubicBezTo>
                  <a:cubicBezTo>
                    <a:pt x="13361" y="904"/>
                    <a:pt x="13128" y="472"/>
                    <a:pt x="12730" y="206"/>
                  </a:cubicBezTo>
                  <a:cubicBezTo>
                    <a:pt x="12492" y="59"/>
                    <a:pt x="12254" y="0"/>
                    <a:pt x="12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22"/>
            <p:cNvSpPr/>
            <p:nvPr/>
          </p:nvSpPr>
          <p:spPr>
            <a:xfrm rot="-1814060" flipH="1">
              <a:off x="-119873" y="4128914"/>
              <a:ext cx="746910" cy="74686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33891059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3"/>
          <p:cNvSpPr txBox="1">
            <a:spLocks noGrp="1"/>
          </p:cNvSpPr>
          <p:nvPr>
            <p:ph type="title"/>
          </p:nvPr>
        </p:nvSpPr>
        <p:spPr>
          <a:xfrm>
            <a:off x="875600" y="491767"/>
            <a:ext cx="10440800" cy="7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567" name="Google Shape;567;p23"/>
          <p:cNvGrpSpPr/>
          <p:nvPr/>
        </p:nvGrpSpPr>
        <p:grpSpPr>
          <a:xfrm rot="2699716">
            <a:off x="-418944" y="1313501"/>
            <a:ext cx="1517987" cy="2043191"/>
            <a:chOff x="-257180" y="3991702"/>
            <a:chExt cx="1329426" cy="1789538"/>
          </a:xfrm>
        </p:grpSpPr>
        <p:sp>
          <p:nvSpPr>
            <p:cNvPr id="568" name="Google Shape;568;p23"/>
            <p:cNvSpPr/>
            <p:nvPr/>
          </p:nvSpPr>
          <p:spPr>
            <a:xfrm rot="3987566">
              <a:off x="-142890" y="4606977"/>
              <a:ext cx="1116305" cy="946923"/>
            </a:xfrm>
            <a:custGeom>
              <a:avLst/>
              <a:gdLst/>
              <a:ahLst/>
              <a:cxnLst/>
              <a:rect l="l" t="t" r="r" b="b"/>
              <a:pathLst>
                <a:path w="20839" h="17677" extrusionOk="0">
                  <a:moveTo>
                    <a:pt x="12020" y="0"/>
                  </a:moveTo>
                  <a:cubicBezTo>
                    <a:pt x="11568" y="0"/>
                    <a:pt x="11130" y="219"/>
                    <a:pt x="10735" y="438"/>
                  </a:cubicBezTo>
                  <a:cubicBezTo>
                    <a:pt x="9705" y="970"/>
                    <a:pt x="7977" y="2200"/>
                    <a:pt x="6914" y="2931"/>
                  </a:cubicBezTo>
                  <a:cubicBezTo>
                    <a:pt x="6803" y="3002"/>
                    <a:pt x="6677" y="3035"/>
                    <a:pt x="6551" y="3035"/>
                  </a:cubicBezTo>
                  <a:cubicBezTo>
                    <a:pt x="6262" y="3035"/>
                    <a:pt x="5976" y="2856"/>
                    <a:pt x="5883" y="2532"/>
                  </a:cubicBezTo>
                  <a:cubicBezTo>
                    <a:pt x="5784" y="2167"/>
                    <a:pt x="5518" y="1868"/>
                    <a:pt x="5185" y="1668"/>
                  </a:cubicBezTo>
                  <a:cubicBezTo>
                    <a:pt x="4817" y="1484"/>
                    <a:pt x="4423" y="1388"/>
                    <a:pt x="4028" y="1388"/>
                  </a:cubicBezTo>
                  <a:cubicBezTo>
                    <a:pt x="3781" y="1388"/>
                    <a:pt x="3534" y="1425"/>
                    <a:pt x="3291" y="1502"/>
                  </a:cubicBezTo>
                  <a:cubicBezTo>
                    <a:pt x="2660" y="1735"/>
                    <a:pt x="2061" y="2034"/>
                    <a:pt x="1530" y="2399"/>
                  </a:cubicBezTo>
                  <a:cubicBezTo>
                    <a:pt x="1031" y="2665"/>
                    <a:pt x="599" y="3097"/>
                    <a:pt x="366" y="3629"/>
                  </a:cubicBezTo>
                  <a:cubicBezTo>
                    <a:pt x="267" y="3895"/>
                    <a:pt x="267" y="4161"/>
                    <a:pt x="366" y="4393"/>
                  </a:cubicBezTo>
                  <a:cubicBezTo>
                    <a:pt x="466" y="4626"/>
                    <a:pt x="632" y="4792"/>
                    <a:pt x="865" y="4825"/>
                  </a:cubicBezTo>
                  <a:cubicBezTo>
                    <a:pt x="1430" y="4925"/>
                    <a:pt x="1729" y="5557"/>
                    <a:pt x="1463" y="6055"/>
                  </a:cubicBezTo>
                  <a:lnTo>
                    <a:pt x="1430" y="6122"/>
                  </a:lnTo>
                  <a:cubicBezTo>
                    <a:pt x="1031" y="6786"/>
                    <a:pt x="699" y="7484"/>
                    <a:pt x="400" y="8182"/>
                  </a:cubicBezTo>
                  <a:cubicBezTo>
                    <a:pt x="200" y="8581"/>
                    <a:pt x="67" y="9013"/>
                    <a:pt x="34" y="9445"/>
                  </a:cubicBezTo>
                  <a:cubicBezTo>
                    <a:pt x="1" y="10110"/>
                    <a:pt x="400" y="10774"/>
                    <a:pt x="998" y="11040"/>
                  </a:cubicBezTo>
                  <a:lnTo>
                    <a:pt x="1031" y="11040"/>
                  </a:lnTo>
                  <a:cubicBezTo>
                    <a:pt x="1729" y="11273"/>
                    <a:pt x="2028" y="12037"/>
                    <a:pt x="1696" y="12702"/>
                  </a:cubicBezTo>
                  <a:cubicBezTo>
                    <a:pt x="1662" y="12735"/>
                    <a:pt x="1629" y="12802"/>
                    <a:pt x="1629" y="12835"/>
                  </a:cubicBezTo>
                  <a:cubicBezTo>
                    <a:pt x="1197" y="13633"/>
                    <a:pt x="998" y="14530"/>
                    <a:pt x="1031" y="15427"/>
                  </a:cubicBezTo>
                  <a:cubicBezTo>
                    <a:pt x="1097" y="16125"/>
                    <a:pt x="1563" y="16690"/>
                    <a:pt x="2194" y="16923"/>
                  </a:cubicBezTo>
                  <a:cubicBezTo>
                    <a:pt x="2355" y="16975"/>
                    <a:pt x="2511" y="16998"/>
                    <a:pt x="2662" y="16998"/>
                  </a:cubicBezTo>
                  <a:cubicBezTo>
                    <a:pt x="3480" y="16998"/>
                    <a:pt x="4159" y="16310"/>
                    <a:pt x="4720" y="15693"/>
                  </a:cubicBezTo>
                  <a:lnTo>
                    <a:pt x="8010" y="11938"/>
                  </a:lnTo>
                  <a:cubicBezTo>
                    <a:pt x="8130" y="11800"/>
                    <a:pt x="8280" y="11741"/>
                    <a:pt x="8428" y="11741"/>
                  </a:cubicBezTo>
                  <a:cubicBezTo>
                    <a:pt x="8815" y="11741"/>
                    <a:pt x="9190" y="12145"/>
                    <a:pt x="8974" y="12602"/>
                  </a:cubicBezTo>
                  <a:cubicBezTo>
                    <a:pt x="8741" y="13001"/>
                    <a:pt x="8575" y="13400"/>
                    <a:pt x="8409" y="13832"/>
                  </a:cubicBezTo>
                  <a:cubicBezTo>
                    <a:pt x="8110" y="14696"/>
                    <a:pt x="7911" y="15760"/>
                    <a:pt x="8675" y="16391"/>
                  </a:cubicBezTo>
                  <a:cubicBezTo>
                    <a:pt x="8969" y="16631"/>
                    <a:pt x="9327" y="16743"/>
                    <a:pt x="9698" y="16743"/>
                  </a:cubicBezTo>
                  <a:cubicBezTo>
                    <a:pt x="9789" y="16743"/>
                    <a:pt x="9880" y="16736"/>
                    <a:pt x="9971" y="16723"/>
                  </a:cubicBezTo>
                  <a:cubicBezTo>
                    <a:pt x="10968" y="16624"/>
                    <a:pt x="11666" y="15926"/>
                    <a:pt x="12297" y="15195"/>
                  </a:cubicBezTo>
                  <a:cubicBezTo>
                    <a:pt x="13029" y="14430"/>
                    <a:pt x="13826" y="13666"/>
                    <a:pt x="14657" y="12968"/>
                  </a:cubicBezTo>
                  <a:cubicBezTo>
                    <a:pt x="14806" y="12836"/>
                    <a:pt x="14978" y="12779"/>
                    <a:pt x="15147" y="12779"/>
                  </a:cubicBezTo>
                  <a:cubicBezTo>
                    <a:pt x="15619" y="12779"/>
                    <a:pt x="16067" y="13227"/>
                    <a:pt x="15920" y="13765"/>
                  </a:cubicBezTo>
                  <a:cubicBezTo>
                    <a:pt x="15687" y="14530"/>
                    <a:pt x="15455" y="15294"/>
                    <a:pt x="15255" y="16059"/>
                  </a:cubicBezTo>
                  <a:cubicBezTo>
                    <a:pt x="15189" y="16324"/>
                    <a:pt x="15122" y="16624"/>
                    <a:pt x="15156" y="16956"/>
                  </a:cubicBezTo>
                  <a:cubicBezTo>
                    <a:pt x="15156" y="17365"/>
                    <a:pt x="15510" y="17676"/>
                    <a:pt x="15901" y="17676"/>
                  </a:cubicBezTo>
                  <a:cubicBezTo>
                    <a:pt x="16018" y="17676"/>
                    <a:pt x="16138" y="17649"/>
                    <a:pt x="16252" y="17587"/>
                  </a:cubicBezTo>
                  <a:cubicBezTo>
                    <a:pt x="16485" y="17488"/>
                    <a:pt x="16651" y="17288"/>
                    <a:pt x="16784" y="17056"/>
                  </a:cubicBezTo>
                  <a:lnTo>
                    <a:pt x="20008" y="11406"/>
                  </a:lnTo>
                  <a:cubicBezTo>
                    <a:pt x="20440" y="10708"/>
                    <a:pt x="20839" y="9944"/>
                    <a:pt x="20739" y="9113"/>
                  </a:cubicBezTo>
                  <a:cubicBezTo>
                    <a:pt x="20639" y="8381"/>
                    <a:pt x="20174" y="7783"/>
                    <a:pt x="19476" y="7551"/>
                  </a:cubicBezTo>
                  <a:cubicBezTo>
                    <a:pt x="19293" y="7483"/>
                    <a:pt x="19101" y="7454"/>
                    <a:pt x="18903" y="7454"/>
                  </a:cubicBezTo>
                  <a:cubicBezTo>
                    <a:pt x="18132" y="7454"/>
                    <a:pt x="17286" y="7898"/>
                    <a:pt x="16651" y="8215"/>
                  </a:cubicBezTo>
                  <a:lnTo>
                    <a:pt x="16651" y="8149"/>
                  </a:lnTo>
                  <a:cubicBezTo>
                    <a:pt x="16578" y="8188"/>
                    <a:pt x="16505" y="8206"/>
                    <a:pt x="16435" y="8206"/>
                  </a:cubicBezTo>
                  <a:cubicBezTo>
                    <a:pt x="16094" y="8206"/>
                    <a:pt x="15838" y="7788"/>
                    <a:pt x="16086" y="7484"/>
                  </a:cubicBezTo>
                  <a:cubicBezTo>
                    <a:pt x="16851" y="6487"/>
                    <a:pt x="17781" y="5291"/>
                    <a:pt x="18346" y="4526"/>
                  </a:cubicBezTo>
                  <a:cubicBezTo>
                    <a:pt x="18911" y="3795"/>
                    <a:pt x="19310" y="2732"/>
                    <a:pt x="18579" y="1901"/>
                  </a:cubicBezTo>
                  <a:cubicBezTo>
                    <a:pt x="18413" y="1735"/>
                    <a:pt x="18246" y="1602"/>
                    <a:pt x="18047" y="1535"/>
                  </a:cubicBezTo>
                  <a:cubicBezTo>
                    <a:pt x="17719" y="1385"/>
                    <a:pt x="17369" y="1313"/>
                    <a:pt x="17017" y="1313"/>
                  </a:cubicBezTo>
                  <a:cubicBezTo>
                    <a:pt x="16513" y="1313"/>
                    <a:pt x="16005" y="1461"/>
                    <a:pt x="15554" y="1735"/>
                  </a:cubicBezTo>
                  <a:cubicBezTo>
                    <a:pt x="14989" y="2067"/>
                    <a:pt x="14524" y="2565"/>
                    <a:pt x="13959" y="2898"/>
                  </a:cubicBezTo>
                  <a:cubicBezTo>
                    <a:pt x="13882" y="2943"/>
                    <a:pt x="13801" y="2963"/>
                    <a:pt x="13722" y="2963"/>
                  </a:cubicBezTo>
                  <a:cubicBezTo>
                    <a:pt x="13392" y="2963"/>
                    <a:pt x="13094" y="2615"/>
                    <a:pt x="13228" y="2266"/>
                  </a:cubicBezTo>
                  <a:cubicBezTo>
                    <a:pt x="13361" y="2000"/>
                    <a:pt x="13394" y="1701"/>
                    <a:pt x="13394" y="1402"/>
                  </a:cubicBezTo>
                  <a:cubicBezTo>
                    <a:pt x="13361" y="904"/>
                    <a:pt x="13128" y="472"/>
                    <a:pt x="12730" y="206"/>
                  </a:cubicBezTo>
                  <a:cubicBezTo>
                    <a:pt x="12492" y="59"/>
                    <a:pt x="12254" y="0"/>
                    <a:pt x="12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23"/>
            <p:cNvSpPr/>
            <p:nvPr/>
          </p:nvSpPr>
          <p:spPr>
            <a:xfrm rot="-1814060" flipH="1">
              <a:off x="-119873" y="4128914"/>
              <a:ext cx="746910" cy="74686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70" name="Google Shape;570;p23"/>
          <p:cNvGrpSpPr/>
          <p:nvPr/>
        </p:nvGrpSpPr>
        <p:grpSpPr>
          <a:xfrm rot="-5400000" flipH="1">
            <a:off x="10771708" y="5683982"/>
            <a:ext cx="1769469" cy="738617"/>
            <a:chOff x="824437" y="4397603"/>
            <a:chExt cx="1162696" cy="485337"/>
          </a:xfrm>
        </p:grpSpPr>
        <p:sp>
          <p:nvSpPr>
            <p:cNvPr id="571" name="Google Shape;571;p23"/>
            <p:cNvSpPr/>
            <p:nvPr/>
          </p:nvSpPr>
          <p:spPr>
            <a:xfrm flipH="1">
              <a:off x="1835310" y="4678317"/>
              <a:ext cx="151824" cy="61675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" name="Google Shape;572;p23"/>
            <p:cNvSpPr/>
            <p:nvPr/>
          </p:nvSpPr>
          <p:spPr>
            <a:xfrm flipH="1">
              <a:off x="1468206" y="4812065"/>
              <a:ext cx="156132" cy="51731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3"/>
            <p:cNvSpPr/>
            <p:nvPr/>
          </p:nvSpPr>
          <p:spPr>
            <a:xfrm flipH="1">
              <a:off x="1242106" y="4827970"/>
              <a:ext cx="138931" cy="54970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23"/>
            <p:cNvSpPr/>
            <p:nvPr/>
          </p:nvSpPr>
          <p:spPr>
            <a:xfrm flipH="1">
              <a:off x="1600626" y="4681653"/>
              <a:ext cx="136729" cy="53350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23"/>
            <p:cNvSpPr/>
            <p:nvPr/>
          </p:nvSpPr>
          <p:spPr>
            <a:xfrm flipH="1">
              <a:off x="1397137" y="4688132"/>
              <a:ext cx="106604" cy="49949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23"/>
            <p:cNvSpPr/>
            <p:nvPr/>
          </p:nvSpPr>
          <p:spPr>
            <a:xfrm flipH="1">
              <a:off x="1038649" y="4813005"/>
              <a:ext cx="106604" cy="47552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23"/>
            <p:cNvSpPr/>
            <p:nvPr/>
          </p:nvSpPr>
          <p:spPr>
            <a:xfrm flipH="1">
              <a:off x="1683519" y="4558011"/>
              <a:ext cx="157201" cy="52508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23"/>
            <p:cNvSpPr/>
            <p:nvPr/>
          </p:nvSpPr>
          <p:spPr>
            <a:xfrm flipH="1">
              <a:off x="1458520" y="4574078"/>
              <a:ext cx="138899" cy="55488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" name="Google Shape;579;p23"/>
            <p:cNvSpPr/>
            <p:nvPr/>
          </p:nvSpPr>
          <p:spPr>
            <a:xfrm flipH="1">
              <a:off x="1253962" y="4559080"/>
              <a:ext cx="107673" cy="47423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" name="Google Shape;580;p23"/>
            <p:cNvSpPr/>
            <p:nvPr/>
          </p:nvSpPr>
          <p:spPr>
            <a:xfrm flipH="1">
              <a:off x="1146322" y="4687192"/>
              <a:ext cx="77515" cy="43114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" name="Google Shape;581;p23"/>
            <p:cNvSpPr/>
            <p:nvPr/>
          </p:nvSpPr>
          <p:spPr>
            <a:xfrm flipH="1">
              <a:off x="1513426" y="4397603"/>
              <a:ext cx="151824" cy="6187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" name="Google Shape;582;p23"/>
            <p:cNvSpPr/>
            <p:nvPr/>
          </p:nvSpPr>
          <p:spPr>
            <a:xfrm flipH="1">
              <a:off x="1277641" y="4401750"/>
              <a:ext cx="137830" cy="53188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" name="Google Shape;583;p23"/>
            <p:cNvSpPr/>
            <p:nvPr/>
          </p:nvSpPr>
          <p:spPr>
            <a:xfrm flipH="1">
              <a:off x="1074183" y="4407159"/>
              <a:ext cx="107673" cy="50986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" name="Google Shape;584;p23"/>
            <p:cNvSpPr/>
            <p:nvPr/>
          </p:nvSpPr>
          <p:spPr>
            <a:xfrm flipH="1">
              <a:off x="824437" y="4406220"/>
              <a:ext cx="76446" cy="43179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85" name="Google Shape;585;p23"/>
          <p:cNvGrpSpPr/>
          <p:nvPr/>
        </p:nvGrpSpPr>
        <p:grpSpPr>
          <a:xfrm>
            <a:off x="10938673" y="-132271"/>
            <a:ext cx="1120696" cy="1516140"/>
            <a:chOff x="8204005" y="-99204"/>
            <a:chExt cx="840522" cy="1137105"/>
          </a:xfrm>
        </p:grpSpPr>
        <p:sp>
          <p:nvSpPr>
            <p:cNvPr id="586" name="Google Shape;586;p23"/>
            <p:cNvSpPr/>
            <p:nvPr/>
          </p:nvSpPr>
          <p:spPr>
            <a:xfrm>
              <a:off x="8555464" y="-99204"/>
              <a:ext cx="432477" cy="694669"/>
            </a:xfrm>
            <a:custGeom>
              <a:avLst/>
              <a:gdLst/>
              <a:ahLst/>
              <a:cxnLst/>
              <a:rect l="l" t="t" r="r" b="b"/>
              <a:pathLst>
                <a:path w="25758" h="41374" extrusionOk="0">
                  <a:moveTo>
                    <a:pt x="8841" y="1"/>
                  </a:moveTo>
                  <a:cubicBezTo>
                    <a:pt x="6249" y="1"/>
                    <a:pt x="3822" y="466"/>
                    <a:pt x="2028" y="1961"/>
                  </a:cubicBezTo>
                  <a:cubicBezTo>
                    <a:pt x="200" y="3457"/>
                    <a:pt x="300" y="10602"/>
                    <a:pt x="167" y="12763"/>
                  </a:cubicBezTo>
                  <a:cubicBezTo>
                    <a:pt x="1" y="16551"/>
                    <a:pt x="34" y="20406"/>
                    <a:pt x="266" y="24228"/>
                  </a:cubicBezTo>
                  <a:cubicBezTo>
                    <a:pt x="466" y="26588"/>
                    <a:pt x="399" y="39184"/>
                    <a:pt x="3091" y="40314"/>
                  </a:cubicBezTo>
                  <a:cubicBezTo>
                    <a:pt x="4933" y="41101"/>
                    <a:pt x="6750" y="41373"/>
                    <a:pt x="8584" y="41373"/>
                  </a:cubicBezTo>
                  <a:cubicBezTo>
                    <a:pt x="10390" y="41373"/>
                    <a:pt x="12212" y="41109"/>
                    <a:pt x="14092" y="40812"/>
                  </a:cubicBezTo>
                  <a:cubicBezTo>
                    <a:pt x="15131" y="40614"/>
                    <a:pt x="16171" y="40509"/>
                    <a:pt x="17210" y="40509"/>
                  </a:cubicBezTo>
                  <a:cubicBezTo>
                    <a:pt x="17566" y="40509"/>
                    <a:pt x="17923" y="40521"/>
                    <a:pt x="18279" y="40546"/>
                  </a:cubicBezTo>
                  <a:cubicBezTo>
                    <a:pt x="19293" y="40656"/>
                    <a:pt x="20217" y="41037"/>
                    <a:pt x="21217" y="41037"/>
                  </a:cubicBezTo>
                  <a:cubicBezTo>
                    <a:pt x="21430" y="41037"/>
                    <a:pt x="21647" y="41019"/>
                    <a:pt x="21869" y="40979"/>
                  </a:cubicBezTo>
                  <a:cubicBezTo>
                    <a:pt x="23663" y="40646"/>
                    <a:pt x="24926" y="38885"/>
                    <a:pt x="25358" y="37157"/>
                  </a:cubicBezTo>
                  <a:cubicBezTo>
                    <a:pt x="25757" y="35428"/>
                    <a:pt x="25458" y="26189"/>
                    <a:pt x="25458" y="24395"/>
                  </a:cubicBezTo>
                  <a:cubicBezTo>
                    <a:pt x="25458" y="22467"/>
                    <a:pt x="25425" y="17582"/>
                    <a:pt x="25392" y="15654"/>
                  </a:cubicBezTo>
                  <a:cubicBezTo>
                    <a:pt x="25392" y="14325"/>
                    <a:pt x="25325" y="12995"/>
                    <a:pt x="25325" y="11633"/>
                  </a:cubicBezTo>
                  <a:cubicBezTo>
                    <a:pt x="25325" y="10370"/>
                    <a:pt x="25425" y="4554"/>
                    <a:pt x="24827" y="3390"/>
                  </a:cubicBezTo>
                  <a:cubicBezTo>
                    <a:pt x="23697" y="1164"/>
                    <a:pt x="20739" y="798"/>
                    <a:pt x="18246" y="732"/>
                  </a:cubicBezTo>
                  <a:cubicBezTo>
                    <a:pt x="15554" y="665"/>
                    <a:pt x="12098" y="1"/>
                    <a:pt x="8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" name="Google Shape;587;p23"/>
            <p:cNvSpPr/>
            <p:nvPr/>
          </p:nvSpPr>
          <p:spPr>
            <a:xfrm rot="8985735" flipH="1">
              <a:off x="8316953" y="310326"/>
              <a:ext cx="614626" cy="614626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33017847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4"/>
          <p:cNvSpPr txBox="1">
            <a:spLocks noGrp="1"/>
          </p:cNvSpPr>
          <p:nvPr>
            <p:ph type="title"/>
          </p:nvPr>
        </p:nvSpPr>
        <p:spPr>
          <a:xfrm>
            <a:off x="875600" y="491767"/>
            <a:ext cx="104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590" name="Google Shape;590;p24"/>
          <p:cNvGrpSpPr/>
          <p:nvPr/>
        </p:nvGrpSpPr>
        <p:grpSpPr>
          <a:xfrm rot="-6643249">
            <a:off x="-1217934" y="-326935"/>
            <a:ext cx="2584937" cy="2401745"/>
            <a:chOff x="7735935" y="3000347"/>
            <a:chExt cx="2268325" cy="2107571"/>
          </a:xfrm>
        </p:grpSpPr>
        <p:sp>
          <p:nvSpPr>
            <p:cNvPr id="591" name="Google Shape;591;p24"/>
            <p:cNvSpPr/>
            <p:nvPr/>
          </p:nvSpPr>
          <p:spPr>
            <a:xfrm rot="3409128" flipH="1">
              <a:off x="8188272" y="3298203"/>
              <a:ext cx="1529541" cy="1511858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92" name="Google Shape;592;p24"/>
            <p:cNvGrpSpPr/>
            <p:nvPr/>
          </p:nvGrpSpPr>
          <p:grpSpPr>
            <a:xfrm rot="10800000">
              <a:off x="7735935" y="4207537"/>
              <a:ext cx="1552665" cy="648119"/>
              <a:chOff x="824437" y="4397603"/>
              <a:chExt cx="1162696" cy="485337"/>
            </a:xfrm>
          </p:grpSpPr>
          <p:sp>
            <p:nvSpPr>
              <p:cNvPr id="593" name="Google Shape;593;p24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4" name="Google Shape;594;p24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5" name="Google Shape;595;p24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6" name="Google Shape;596;p24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7" name="Google Shape;597;p24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8" name="Google Shape;598;p24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99" name="Google Shape;599;p24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0" name="Google Shape;600;p24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1" name="Google Shape;601;p24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2" name="Google Shape;602;p24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3" name="Google Shape;603;p24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4" name="Google Shape;604;p24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" name="Google Shape;605;p24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6" name="Google Shape;606;p24"/>
              <p:cNvSpPr/>
              <p:nvPr/>
            </p:nvSpPr>
            <p:spPr>
              <a:xfrm flipH="1">
                <a:off x="824437" y="4406220"/>
                <a:ext cx="76446" cy="43179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333" extrusionOk="0">
                    <a:moveTo>
                      <a:pt x="964" y="1"/>
                    </a:moveTo>
                    <a:cubicBezTo>
                      <a:pt x="798" y="34"/>
                      <a:pt x="632" y="34"/>
                      <a:pt x="499" y="67"/>
                    </a:cubicBezTo>
                    <a:cubicBezTo>
                      <a:pt x="200" y="134"/>
                      <a:pt x="0" y="399"/>
                      <a:pt x="0" y="699"/>
                    </a:cubicBezTo>
                    <a:cubicBezTo>
                      <a:pt x="32" y="1045"/>
                      <a:pt x="213" y="1333"/>
                      <a:pt x="544" y="1333"/>
                    </a:cubicBezTo>
                    <a:cubicBezTo>
                      <a:pt x="562" y="1333"/>
                      <a:pt x="580" y="1332"/>
                      <a:pt x="599" y="1330"/>
                    </a:cubicBezTo>
                    <a:cubicBezTo>
                      <a:pt x="1031" y="1297"/>
                      <a:pt x="1429" y="1230"/>
                      <a:pt x="1862" y="1164"/>
                    </a:cubicBezTo>
                    <a:cubicBezTo>
                      <a:pt x="1928" y="1131"/>
                      <a:pt x="1994" y="1097"/>
                      <a:pt x="2028" y="1064"/>
                    </a:cubicBezTo>
                    <a:cubicBezTo>
                      <a:pt x="2360" y="865"/>
                      <a:pt x="2294" y="366"/>
                      <a:pt x="1928" y="266"/>
                    </a:cubicBezTo>
                    <a:cubicBezTo>
                      <a:pt x="1629" y="167"/>
                      <a:pt x="1297" y="67"/>
                      <a:pt x="9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607" name="Google Shape;607;p24"/>
          <p:cNvGrpSpPr/>
          <p:nvPr/>
        </p:nvGrpSpPr>
        <p:grpSpPr>
          <a:xfrm rot="-5689444">
            <a:off x="10668520" y="4831017"/>
            <a:ext cx="1772643" cy="2386152"/>
            <a:chOff x="-257180" y="3991702"/>
            <a:chExt cx="1329426" cy="1789538"/>
          </a:xfrm>
        </p:grpSpPr>
        <p:sp>
          <p:nvSpPr>
            <p:cNvPr id="608" name="Google Shape;608;p24"/>
            <p:cNvSpPr/>
            <p:nvPr/>
          </p:nvSpPr>
          <p:spPr>
            <a:xfrm rot="3987566">
              <a:off x="-142890" y="4606977"/>
              <a:ext cx="1116305" cy="946923"/>
            </a:xfrm>
            <a:custGeom>
              <a:avLst/>
              <a:gdLst/>
              <a:ahLst/>
              <a:cxnLst/>
              <a:rect l="l" t="t" r="r" b="b"/>
              <a:pathLst>
                <a:path w="20839" h="17677" extrusionOk="0">
                  <a:moveTo>
                    <a:pt x="12020" y="0"/>
                  </a:moveTo>
                  <a:cubicBezTo>
                    <a:pt x="11568" y="0"/>
                    <a:pt x="11130" y="219"/>
                    <a:pt x="10735" y="438"/>
                  </a:cubicBezTo>
                  <a:cubicBezTo>
                    <a:pt x="9705" y="970"/>
                    <a:pt x="7977" y="2200"/>
                    <a:pt x="6914" y="2931"/>
                  </a:cubicBezTo>
                  <a:cubicBezTo>
                    <a:pt x="6803" y="3002"/>
                    <a:pt x="6677" y="3035"/>
                    <a:pt x="6551" y="3035"/>
                  </a:cubicBezTo>
                  <a:cubicBezTo>
                    <a:pt x="6262" y="3035"/>
                    <a:pt x="5976" y="2856"/>
                    <a:pt x="5883" y="2532"/>
                  </a:cubicBezTo>
                  <a:cubicBezTo>
                    <a:pt x="5784" y="2167"/>
                    <a:pt x="5518" y="1868"/>
                    <a:pt x="5185" y="1668"/>
                  </a:cubicBezTo>
                  <a:cubicBezTo>
                    <a:pt x="4817" y="1484"/>
                    <a:pt x="4423" y="1388"/>
                    <a:pt x="4028" y="1388"/>
                  </a:cubicBezTo>
                  <a:cubicBezTo>
                    <a:pt x="3781" y="1388"/>
                    <a:pt x="3534" y="1425"/>
                    <a:pt x="3291" y="1502"/>
                  </a:cubicBezTo>
                  <a:cubicBezTo>
                    <a:pt x="2660" y="1735"/>
                    <a:pt x="2061" y="2034"/>
                    <a:pt x="1530" y="2399"/>
                  </a:cubicBezTo>
                  <a:cubicBezTo>
                    <a:pt x="1031" y="2665"/>
                    <a:pt x="599" y="3097"/>
                    <a:pt x="366" y="3629"/>
                  </a:cubicBezTo>
                  <a:cubicBezTo>
                    <a:pt x="267" y="3895"/>
                    <a:pt x="267" y="4161"/>
                    <a:pt x="366" y="4393"/>
                  </a:cubicBezTo>
                  <a:cubicBezTo>
                    <a:pt x="466" y="4626"/>
                    <a:pt x="632" y="4792"/>
                    <a:pt x="865" y="4825"/>
                  </a:cubicBezTo>
                  <a:cubicBezTo>
                    <a:pt x="1430" y="4925"/>
                    <a:pt x="1729" y="5557"/>
                    <a:pt x="1463" y="6055"/>
                  </a:cubicBezTo>
                  <a:lnTo>
                    <a:pt x="1430" y="6122"/>
                  </a:lnTo>
                  <a:cubicBezTo>
                    <a:pt x="1031" y="6786"/>
                    <a:pt x="699" y="7484"/>
                    <a:pt x="400" y="8182"/>
                  </a:cubicBezTo>
                  <a:cubicBezTo>
                    <a:pt x="200" y="8581"/>
                    <a:pt x="67" y="9013"/>
                    <a:pt x="34" y="9445"/>
                  </a:cubicBezTo>
                  <a:cubicBezTo>
                    <a:pt x="1" y="10110"/>
                    <a:pt x="400" y="10774"/>
                    <a:pt x="998" y="11040"/>
                  </a:cubicBezTo>
                  <a:lnTo>
                    <a:pt x="1031" y="11040"/>
                  </a:lnTo>
                  <a:cubicBezTo>
                    <a:pt x="1729" y="11273"/>
                    <a:pt x="2028" y="12037"/>
                    <a:pt x="1696" y="12702"/>
                  </a:cubicBezTo>
                  <a:cubicBezTo>
                    <a:pt x="1662" y="12735"/>
                    <a:pt x="1629" y="12802"/>
                    <a:pt x="1629" y="12835"/>
                  </a:cubicBezTo>
                  <a:cubicBezTo>
                    <a:pt x="1197" y="13633"/>
                    <a:pt x="998" y="14530"/>
                    <a:pt x="1031" y="15427"/>
                  </a:cubicBezTo>
                  <a:cubicBezTo>
                    <a:pt x="1097" y="16125"/>
                    <a:pt x="1563" y="16690"/>
                    <a:pt x="2194" y="16923"/>
                  </a:cubicBezTo>
                  <a:cubicBezTo>
                    <a:pt x="2355" y="16975"/>
                    <a:pt x="2511" y="16998"/>
                    <a:pt x="2662" y="16998"/>
                  </a:cubicBezTo>
                  <a:cubicBezTo>
                    <a:pt x="3480" y="16998"/>
                    <a:pt x="4159" y="16310"/>
                    <a:pt x="4720" y="15693"/>
                  </a:cubicBezTo>
                  <a:lnTo>
                    <a:pt x="8010" y="11938"/>
                  </a:lnTo>
                  <a:cubicBezTo>
                    <a:pt x="8130" y="11800"/>
                    <a:pt x="8280" y="11741"/>
                    <a:pt x="8428" y="11741"/>
                  </a:cubicBezTo>
                  <a:cubicBezTo>
                    <a:pt x="8815" y="11741"/>
                    <a:pt x="9190" y="12145"/>
                    <a:pt x="8974" y="12602"/>
                  </a:cubicBezTo>
                  <a:cubicBezTo>
                    <a:pt x="8741" y="13001"/>
                    <a:pt x="8575" y="13400"/>
                    <a:pt x="8409" y="13832"/>
                  </a:cubicBezTo>
                  <a:cubicBezTo>
                    <a:pt x="8110" y="14696"/>
                    <a:pt x="7911" y="15760"/>
                    <a:pt x="8675" y="16391"/>
                  </a:cubicBezTo>
                  <a:cubicBezTo>
                    <a:pt x="8969" y="16631"/>
                    <a:pt x="9327" y="16743"/>
                    <a:pt x="9698" y="16743"/>
                  </a:cubicBezTo>
                  <a:cubicBezTo>
                    <a:pt x="9789" y="16743"/>
                    <a:pt x="9880" y="16736"/>
                    <a:pt x="9971" y="16723"/>
                  </a:cubicBezTo>
                  <a:cubicBezTo>
                    <a:pt x="10968" y="16624"/>
                    <a:pt x="11666" y="15926"/>
                    <a:pt x="12297" y="15195"/>
                  </a:cubicBezTo>
                  <a:cubicBezTo>
                    <a:pt x="13029" y="14430"/>
                    <a:pt x="13826" y="13666"/>
                    <a:pt x="14657" y="12968"/>
                  </a:cubicBezTo>
                  <a:cubicBezTo>
                    <a:pt x="14806" y="12836"/>
                    <a:pt x="14978" y="12779"/>
                    <a:pt x="15147" y="12779"/>
                  </a:cubicBezTo>
                  <a:cubicBezTo>
                    <a:pt x="15619" y="12779"/>
                    <a:pt x="16067" y="13227"/>
                    <a:pt x="15920" y="13765"/>
                  </a:cubicBezTo>
                  <a:cubicBezTo>
                    <a:pt x="15687" y="14530"/>
                    <a:pt x="15455" y="15294"/>
                    <a:pt x="15255" y="16059"/>
                  </a:cubicBezTo>
                  <a:cubicBezTo>
                    <a:pt x="15189" y="16324"/>
                    <a:pt x="15122" y="16624"/>
                    <a:pt x="15156" y="16956"/>
                  </a:cubicBezTo>
                  <a:cubicBezTo>
                    <a:pt x="15156" y="17365"/>
                    <a:pt x="15510" y="17676"/>
                    <a:pt x="15901" y="17676"/>
                  </a:cubicBezTo>
                  <a:cubicBezTo>
                    <a:pt x="16018" y="17676"/>
                    <a:pt x="16138" y="17649"/>
                    <a:pt x="16252" y="17587"/>
                  </a:cubicBezTo>
                  <a:cubicBezTo>
                    <a:pt x="16485" y="17488"/>
                    <a:pt x="16651" y="17288"/>
                    <a:pt x="16784" y="17056"/>
                  </a:cubicBezTo>
                  <a:lnTo>
                    <a:pt x="20008" y="11406"/>
                  </a:lnTo>
                  <a:cubicBezTo>
                    <a:pt x="20440" y="10708"/>
                    <a:pt x="20839" y="9944"/>
                    <a:pt x="20739" y="9113"/>
                  </a:cubicBezTo>
                  <a:cubicBezTo>
                    <a:pt x="20639" y="8381"/>
                    <a:pt x="20174" y="7783"/>
                    <a:pt x="19476" y="7551"/>
                  </a:cubicBezTo>
                  <a:cubicBezTo>
                    <a:pt x="19293" y="7483"/>
                    <a:pt x="19101" y="7454"/>
                    <a:pt x="18903" y="7454"/>
                  </a:cubicBezTo>
                  <a:cubicBezTo>
                    <a:pt x="18132" y="7454"/>
                    <a:pt x="17286" y="7898"/>
                    <a:pt x="16651" y="8215"/>
                  </a:cubicBezTo>
                  <a:lnTo>
                    <a:pt x="16651" y="8149"/>
                  </a:lnTo>
                  <a:cubicBezTo>
                    <a:pt x="16578" y="8188"/>
                    <a:pt x="16505" y="8206"/>
                    <a:pt x="16435" y="8206"/>
                  </a:cubicBezTo>
                  <a:cubicBezTo>
                    <a:pt x="16094" y="8206"/>
                    <a:pt x="15838" y="7788"/>
                    <a:pt x="16086" y="7484"/>
                  </a:cubicBezTo>
                  <a:cubicBezTo>
                    <a:pt x="16851" y="6487"/>
                    <a:pt x="17781" y="5291"/>
                    <a:pt x="18346" y="4526"/>
                  </a:cubicBezTo>
                  <a:cubicBezTo>
                    <a:pt x="18911" y="3795"/>
                    <a:pt x="19310" y="2732"/>
                    <a:pt x="18579" y="1901"/>
                  </a:cubicBezTo>
                  <a:cubicBezTo>
                    <a:pt x="18413" y="1735"/>
                    <a:pt x="18246" y="1602"/>
                    <a:pt x="18047" y="1535"/>
                  </a:cubicBezTo>
                  <a:cubicBezTo>
                    <a:pt x="17719" y="1385"/>
                    <a:pt x="17369" y="1313"/>
                    <a:pt x="17017" y="1313"/>
                  </a:cubicBezTo>
                  <a:cubicBezTo>
                    <a:pt x="16513" y="1313"/>
                    <a:pt x="16005" y="1461"/>
                    <a:pt x="15554" y="1735"/>
                  </a:cubicBezTo>
                  <a:cubicBezTo>
                    <a:pt x="14989" y="2067"/>
                    <a:pt x="14524" y="2565"/>
                    <a:pt x="13959" y="2898"/>
                  </a:cubicBezTo>
                  <a:cubicBezTo>
                    <a:pt x="13882" y="2943"/>
                    <a:pt x="13801" y="2963"/>
                    <a:pt x="13722" y="2963"/>
                  </a:cubicBezTo>
                  <a:cubicBezTo>
                    <a:pt x="13392" y="2963"/>
                    <a:pt x="13094" y="2615"/>
                    <a:pt x="13228" y="2266"/>
                  </a:cubicBezTo>
                  <a:cubicBezTo>
                    <a:pt x="13361" y="2000"/>
                    <a:pt x="13394" y="1701"/>
                    <a:pt x="13394" y="1402"/>
                  </a:cubicBezTo>
                  <a:cubicBezTo>
                    <a:pt x="13361" y="904"/>
                    <a:pt x="13128" y="472"/>
                    <a:pt x="12730" y="206"/>
                  </a:cubicBezTo>
                  <a:cubicBezTo>
                    <a:pt x="12492" y="59"/>
                    <a:pt x="12254" y="0"/>
                    <a:pt x="12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" name="Google Shape;609;p24"/>
            <p:cNvSpPr/>
            <p:nvPr/>
          </p:nvSpPr>
          <p:spPr>
            <a:xfrm rot="-1814060" flipH="1">
              <a:off x="-119873" y="4128914"/>
              <a:ext cx="746910" cy="74686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2666204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25"/>
          <p:cNvSpPr txBox="1">
            <a:spLocks noGrp="1"/>
          </p:cNvSpPr>
          <p:nvPr>
            <p:ph type="title"/>
          </p:nvPr>
        </p:nvSpPr>
        <p:spPr>
          <a:xfrm>
            <a:off x="875600" y="491767"/>
            <a:ext cx="10440800" cy="13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612" name="Google Shape;612;p25"/>
          <p:cNvGrpSpPr/>
          <p:nvPr/>
        </p:nvGrpSpPr>
        <p:grpSpPr>
          <a:xfrm rot="-2699716" flipH="1">
            <a:off x="11057267" y="1313501"/>
            <a:ext cx="1517987" cy="2043191"/>
            <a:chOff x="-257180" y="3991702"/>
            <a:chExt cx="1329426" cy="1789538"/>
          </a:xfrm>
        </p:grpSpPr>
        <p:sp>
          <p:nvSpPr>
            <p:cNvPr id="613" name="Google Shape;613;p25"/>
            <p:cNvSpPr/>
            <p:nvPr/>
          </p:nvSpPr>
          <p:spPr>
            <a:xfrm rot="3987566">
              <a:off x="-142890" y="4606977"/>
              <a:ext cx="1116305" cy="946923"/>
            </a:xfrm>
            <a:custGeom>
              <a:avLst/>
              <a:gdLst/>
              <a:ahLst/>
              <a:cxnLst/>
              <a:rect l="l" t="t" r="r" b="b"/>
              <a:pathLst>
                <a:path w="20839" h="17677" extrusionOk="0">
                  <a:moveTo>
                    <a:pt x="12020" y="0"/>
                  </a:moveTo>
                  <a:cubicBezTo>
                    <a:pt x="11568" y="0"/>
                    <a:pt x="11130" y="219"/>
                    <a:pt x="10735" y="438"/>
                  </a:cubicBezTo>
                  <a:cubicBezTo>
                    <a:pt x="9705" y="970"/>
                    <a:pt x="7977" y="2200"/>
                    <a:pt x="6914" y="2931"/>
                  </a:cubicBezTo>
                  <a:cubicBezTo>
                    <a:pt x="6803" y="3002"/>
                    <a:pt x="6677" y="3035"/>
                    <a:pt x="6551" y="3035"/>
                  </a:cubicBezTo>
                  <a:cubicBezTo>
                    <a:pt x="6262" y="3035"/>
                    <a:pt x="5976" y="2856"/>
                    <a:pt x="5883" y="2532"/>
                  </a:cubicBezTo>
                  <a:cubicBezTo>
                    <a:pt x="5784" y="2167"/>
                    <a:pt x="5518" y="1868"/>
                    <a:pt x="5185" y="1668"/>
                  </a:cubicBezTo>
                  <a:cubicBezTo>
                    <a:pt x="4817" y="1484"/>
                    <a:pt x="4423" y="1388"/>
                    <a:pt x="4028" y="1388"/>
                  </a:cubicBezTo>
                  <a:cubicBezTo>
                    <a:pt x="3781" y="1388"/>
                    <a:pt x="3534" y="1425"/>
                    <a:pt x="3291" y="1502"/>
                  </a:cubicBezTo>
                  <a:cubicBezTo>
                    <a:pt x="2660" y="1735"/>
                    <a:pt x="2061" y="2034"/>
                    <a:pt x="1530" y="2399"/>
                  </a:cubicBezTo>
                  <a:cubicBezTo>
                    <a:pt x="1031" y="2665"/>
                    <a:pt x="599" y="3097"/>
                    <a:pt x="366" y="3629"/>
                  </a:cubicBezTo>
                  <a:cubicBezTo>
                    <a:pt x="267" y="3895"/>
                    <a:pt x="267" y="4161"/>
                    <a:pt x="366" y="4393"/>
                  </a:cubicBezTo>
                  <a:cubicBezTo>
                    <a:pt x="466" y="4626"/>
                    <a:pt x="632" y="4792"/>
                    <a:pt x="865" y="4825"/>
                  </a:cubicBezTo>
                  <a:cubicBezTo>
                    <a:pt x="1430" y="4925"/>
                    <a:pt x="1729" y="5557"/>
                    <a:pt x="1463" y="6055"/>
                  </a:cubicBezTo>
                  <a:lnTo>
                    <a:pt x="1430" y="6122"/>
                  </a:lnTo>
                  <a:cubicBezTo>
                    <a:pt x="1031" y="6786"/>
                    <a:pt x="699" y="7484"/>
                    <a:pt x="400" y="8182"/>
                  </a:cubicBezTo>
                  <a:cubicBezTo>
                    <a:pt x="200" y="8581"/>
                    <a:pt x="67" y="9013"/>
                    <a:pt x="34" y="9445"/>
                  </a:cubicBezTo>
                  <a:cubicBezTo>
                    <a:pt x="1" y="10110"/>
                    <a:pt x="400" y="10774"/>
                    <a:pt x="998" y="11040"/>
                  </a:cubicBezTo>
                  <a:lnTo>
                    <a:pt x="1031" y="11040"/>
                  </a:lnTo>
                  <a:cubicBezTo>
                    <a:pt x="1729" y="11273"/>
                    <a:pt x="2028" y="12037"/>
                    <a:pt x="1696" y="12702"/>
                  </a:cubicBezTo>
                  <a:cubicBezTo>
                    <a:pt x="1662" y="12735"/>
                    <a:pt x="1629" y="12802"/>
                    <a:pt x="1629" y="12835"/>
                  </a:cubicBezTo>
                  <a:cubicBezTo>
                    <a:pt x="1197" y="13633"/>
                    <a:pt x="998" y="14530"/>
                    <a:pt x="1031" y="15427"/>
                  </a:cubicBezTo>
                  <a:cubicBezTo>
                    <a:pt x="1097" y="16125"/>
                    <a:pt x="1563" y="16690"/>
                    <a:pt x="2194" y="16923"/>
                  </a:cubicBezTo>
                  <a:cubicBezTo>
                    <a:pt x="2355" y="16975"/>
                    <a:pt x="2511" y="16998"/>
                    <a:pt x="2662" y="16998"/>
                  </a:cubicBezTo>
                  <a:cubicBezTo>
                    <a:pt x="3480" y="16998"/>
                    <a:pt x="4159" y="16310"/>
                    <a:pt x="4720" y="15693"/>
                  </a:cubicBezTo>
                  <a:lnTo>
                    <a:pt x="8010" y="11938"/>
                  </a:lnTo>
                  <a:cubicBezTo>
                    <a:pt x="8130" y="11800"/>
                    <a:pt x="8280" y="11741"/>
                    <a:pt x="8428" y="11741"/>
                  </a:cubicBezTo>
                  <a:cubicBezTo>
                    <a:pt x="8815" y="11741"/>
                    <a:pt x="9190" y="12145"/>
                    <a:pt x="8974" y="12602"/>
                  </a:cubicBezTo>
                  <a:cubicBezTo>
                    <a:pt x="8741" y="13001"/>
                    <a:pt x="8575" y="13400"/>
                    <a:pt x="8409" y="13832"/>
                  </a:cubicBezTo>
                  <a:cubicBezTo>
                    <a:pt x="8110" y="14696"/>
                    <a:pt x="7911" y="15760"/>
                    <a:pt x="8675" y="16391"/>
                  </a:cubicBezTo>
                  <a:cubicBezTo>
                    <a:pt x="8969" y="16631"/>
                    <a:pt x="9327" y="16743"/>
                    <a:pt x="9698" y="16743"/>
                  </a:cubicBezTo>
                  <a:cubicBezTo>
                    <a:pt x="9789" y="16743"/>
                    <a:pt x="9880" y="16736"/>
                    <a:pt x="9971" y="16723"/>
                  </a:cubicBezTo>
                  <a:cubicBezTo>
                    <a:pt x="10968" y="16624"/>
                    <a:pt x="11666" y="15926"/>
                    <a:pt x="12297" y="15195"/>
                  </a:cubicBezTo>
                  <a:cubicBezTo>
                    <a:pt x="13029" y="14430"/>
                    <a:pt x="13826" y="13666"/>
                    <a:pt x="14657" y="12968"/>
                  </a:cubicBezTo>
                  <a:cubicBezTo>
                    <a:pt x="14806" y="12836"/>
                    <a:pt x="14978" y="12779"/>
                    <a:pt x="15147" y="12779"/>
                  </a:cubicBezTo>
                  <a:cubicBezTo>
                    <a:pt x="15619" y="12779"/>
                    <a:pt x="16067" y="13227"/>
                    <a:pt x="15920" y="13765"/>
                  </a:cubicBezTo>
                  <a:cubicBezTo>
                    <a:pt x="15687" y="14530"/>
                    <a:pt x="15455" y="15294"/>
                    <a:pt x="15255" y="16059"/>
                  </a:cubicBezTo>
                  <a:cubicBezTo>
                    <a:pt x="15189" y="16324"/>
                    <a:pt x="15122" y="16624"/>
                    <a:pt x="15156" y="16956"/>
                  </a:cubicBezTo>
                  <a:cubicBezTo>
                    <a:pt x="15156" y="17365"/>
                    <a:pt x="15510" y="17676"/>
                    <a:pt x="15901" y="17676"/>
                  </a:cubicBezTo>
                  <a:cubicBezTo>
                    <a:pt x="16018" y="17676"/>
                    <a:pt x="16138" y="17649"/>
                    <a:pt x="16252" y="17587"/>
                  </a:cubicBezTo>
                  <a:cubicBezTo>
                    <a:pt x="16485" y="17488"/>
                    <a:pt x="16651" y="17288"/>
                    <a:pt x="16784" y="17056"/>
                  </a:cubicBezTo>
                  <a:lnTo>
                    <a:pt x="20008" y="11406"/>
                  </a:lnTo>
                  <a:cubicBezTo>
                    <a:pt x="20440" y="10708"/>
                    <a:pt x="20839" y="9944"/>
                    <a:pt x="20739" y="9113"/>
                  </a:cubicBezTo>
                  <a:cubicBezTo>
                    <a:pt x="20639" y="8381"/>
                    <a:pt x="20174" y="7783"/>
                    <a:pt x="19476" y="7551"/>
                  </a:cubicBezTo>
                  <a:cubicBezTo>
                    <a:pt x="19293" y="7483"/>
                    <a:pt x="19101" y="7454"/>
                    <a:pt x="18903" y="7454"/>
                  </a:cubicBezTo>
                  <a:cubicBezTo>
                    <a:pt x="18132" y="7454"/>
                    <a:pt x="17286" y="7898"/>
                    <a:pt x="16651" y="8215"/>
                  </a:cubicBezTo>
                  <a:lnTo>
                    <a:pt x="16651" y="8149"/>
                  </a:lnTo>
                  <a:cubicBezTo>
                    <a:pt x="16578" y="8188"/>
                    <a:pt x="16505" y="8206"/>
                    <a:pt x="16435" y="8206"/>
                  </a:cubicBezTo>
                  <a:cubicBezTo>
                    <a:pt x="16094" y="8206"/>
                    <a:pt x="15838" y="7788"/>
                    <a:pt x="16086" y="7484"/>
                  </a:cubicBezTo>
                  <a:cubicBezTo>
                    <a:pt x="16851" y="6487"/>
                    <a:pt x="17781" y="5291"/>
                    <a:pt x="18346" y="4526"/>
                  </a:cubicBezTo>
                  <a:cubicBezTo>
                    <a:pt x="18911" y="3795"/>
                    <a:pt x="19310" y="2732"/>
                    <a:pt x="18579" y="1901"/>
                  </a:cubicBezTo>
                  <a:cubicBezTo>
                    <a:pt x="18413" y="1735"/>
                    <a:pt x="18246" y="1602"/>
                    <a:pt x="18047" y="1535"/>
                  </a:cubicBezTo>
                  <a:cubicBezTo>
                    <a:pt x="17719" y="1385"/>
                    <a:pt x="17369" y="1313"/>
                    <a:pt x="17017" y="1313"/>
                  </a:cubicBezTo>
                  <a:cubicBezTo>
                    <a:pt x="16513" y="1313"/>
                    <a:pt x="16005" y="1461"/>
                    <a:pt x="15554" y="1735"/>
                  </a:cubicBezTo>
                  <a:cubicBezTo>
                    <a:pt x="14989" y="2067"/>
                    <a:pt x="14524" y="2565"/>
                    <a:pt x="13959" y="2898"/>
                  </a:cubicBezTo>
                  <a:cubicBezTo>
                    <a:pt x="13882" y="2943"/>
                    <a:pt x="13801" y="2963"/>
                    <a:pt x="13722" y="2963"/>
                  </a:cubicBezTo>
                  <a:cubicBezTo>
                    <a:pt x="13392" y="2963"/>
                    <a:pt x="13094" y="2615"/>
                    <a:pt x="13228" y="2266"/>
                  </a:cubicBezTo>
                  <a:cubicBezTo>
                    <a:pt x="13361" y="2000"/>
                    <a:pt x="13394" y="1701"/>
                    <a:pt x="13394" y="1402"/>
                  </a:cubicBezTo>
                  <a:cubicBezTo>
                    <a:pt x="13361" y="904"/>
                    <a:pt x="13128" y="472"/>
                    <a:pt x="12730" y="206"/>
                  </a:cubicBezTo>
                  <a:cubicBezTo>
                    <a:pt x="12492" y="59"/>
                    <a:pt x="12254" y="0"/>
                    <a:pt x="12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" name="Google Shape;614;p25"/>
            <p:cNvSpPr/>
            <p:nvPr/>
          </p:nvSpPr>
          <p:spPr>
            <a:xfrm rot="-1814060" flipH="1">
              <a:off x="-119873" y="4128914"/>
              <a:ext cx="746910" cy="74686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15" name="Google Shape;615;p25"/>
          <p:cNvGrpSpPr/>
          <p:nvPr/>
        </p:nvGrpSpPr>
        <p:grpSpPr>
          <a:xfrm rot="5400000" flipH="1">
            <a:off x="-384869" y="383154"/>
            <a:ext cx="1769469" cy="738617"/>
            <a:chOff x="824437" y="4397603"/>
            <a:chExt cx="1162696" cy="485337"/>
          </a:xfrm>
        </p:grpSpPr>
        <p:sp>
          <p:nvSpPr>
            <p:cNvPr id="616" name="Google Shape;616;p25"/>
            <p:cNvSpPr/>
            <p:nvPr/>
          </p:nvSpPr>
          <p:spPr>
            <a:xfrm flipH="1">
              <a:off x="1835310" y="4678317"/>
              <a:ext cx="151824" cy="61675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" name="Google Shape;617;p25"/>
            <p:cNvSpPr/>
            <p:nvPr/>
          </p:nvSpPr>
          <p:spPr>
            <a:xfrm flipH="1">
              <a:off x="1468206" y="4812065"/>
              <a:ext cx="156132" cy="51731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" name="Google Shape;618;p25"/>
            <p:cNvSpPr/>
            <p:nvPr/>
          </p:nvSpPr>
          <p:spPr>
            <a:xfrm flipH="1">
              <a:off x="1242106" y="4827970"/>
              <a:ext cx="138931" cy="54970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" name="Google Shape;619;p25"/>
            <p:cNvSpPr/>
            <p:nvPr/>
          </p:nvSpPr>
          <p:spPr>
            <a:xfrm flipH="1">
              <a:off x="1600626" y="4681653"/>
              <a:ext cx="136729" cy="53350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" name="Google Shape;620;p25"/>
            <p:cNvSpPr/>
            <p:nvPr/>
          </p:nvSpPr>
          <p:spPr>
            <a:xfrm flipH="1">
              <a:off x="1397137" y="4688132"/>
              <a:ext cx="106604" cy="49949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" name="Google Shape;621;p25"/>
            <p:cNvSpPr/>
            <p:nvPr/>
          </p:nvSpPr>
          <p:spPr>
            <a:xfrm flipH="1">
              <a:off x="1038649" y="4813005"/>
              <a:ext cx="106604" cy="47552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" name="Google Shape;622;p25"/>
            <p:cNvSpPr/>
            <p:nvPr/>
          </p:nvSpPr>
          <p:spPr>
            <a:xfrm flipH="1">
              <a:off x="1683519" y="4558011"/>
              <a:ext cx="157201" cy="52508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" name="Google Shape;623;p25"/>
            <p:cNvSpPr/>
            <p:nvPr/>
          </p:nvSpPr>
          <p:spPr>
            <a:xfrm flipH="1">
              <a:off x="1458520" y="4574078"/>
              <a:ext cx="138899" cy="55488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" name="Google Shape;624;p25"/>
            <p:cNvSpPr/>
            <p:nvPr/>
          </p:nvSpPr>
          <p:spPr>
            <a:xfrm flipH="1">
              <a:off x="1253962" y="4559080"/>
              <a:ext cx="107673" cy="47423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" name="Google Shape;625;p25"/>
            <p:cNvSpPr/>
            <p:nvPr/>
          </p:nvSpPr>
          <p:spPr>
            <a:xfrm flipH="1">
              <a:off x="1146322" y="4687192"/>
              <a:ext cx="77515" cy="43114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" name="Google Shape;626;p25"/>
            <p:cNvSpPr/>
            <p:nvPr/>
          </p:nvSpPr>
          <p:spPr>
            <a:xfrm flipH="1">
              <a:off x="1513426" y="4397603"/>
              <a:ext cx="151824" cy="6187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" name="Google Shape;627;p25"/>
            <p:cNvSpPr/>
            <p:nvPr/>
          </p:nvSpPr>
          <p:spPr>
            <a:xfrm flipH="1">
              <a:off x="1277641" y="4401750"/>
              <a:ext cx="137830" cy="53188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" name="Google Shape;628;p25"/>
            <p:cNvSpPr/>
            <p:nvPr/>
          </p:nvSpPr>
          <p:spPr>
            <a:xfrm flipH="1">
              <a:off x="1074183" y="4407159"/>
              <a:ext cx="107673" cy="50986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" name="Google Shape;629;p25"/>
            <p:cNvSpPr/>
            <p:nvPr/>
          </p:nvSpPr>
          <p:spPr>
            <a:xfrm flipH="1">
              <a:off x="824437" y="4406220"/>
              <a:ext cx="76446" cy="43179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30" name="Google Shape;630;p25"/>
          <p:cNvGrpSpPr/>
          <p:nvPr/>
        </p:nvGrpSpPr>
        <p:grpSpPr>
          <a:xfrm rot="10800000">
            <a:off x="96939" y="5421886"/>
            <a:ext cx="1120696" cy="1516140"/>
            <a:chOff x="8204005" y="-99204"/>
            <a:chExt cx="840522" cy="1137105"/>
          </a:xfrm>
        </p:grpSpPr>
        <p:sp>
          <p:nvSpPr>
            <p:cNvPr id="631" name="Google Shape;631;p25"/>
            <p:cNvSpPr/>
            <p:nvPr/>
          </p:nvSpPr>
          <p:spPr>
            <a:xfrm>
              <a:off x="8555464" y="-99204"/>
              <a:ext cx="432477" cy="694669"/>
            </a:xfrm>
            <a:custGeom>
              <a:avLst/>
              <a:gdLst/>
              <a:ahLst/>
              <a:cxnLst/>
              <a:rect l="l" t="t" r="r" b="b"/>
              <a:pathLst>
                <a:path w="25758" h="41374" extrusionOk="0">
                  <a:moveTo>
                    <a:pt x="8841" y="1"/>
                  </a:moveTo>
                  <a:cubicBezTo>
                    <a:pt x="6249" y="1"/>
                    <a:pt x="3822" y="466"/>
                    <a:pt x="2028" y="1961"/>
                  </a:cubicBezTo>
                  <a:cubicBezTo>
                    <a:pt x="200" y="3457"/>
                    <a:pt x="300" y="10602"/>
                    <a:pt x="167" y="12763"/>
                  </a:cubicBezTo>
                  <a:cubicBezTo>
                    <a:pt x="1" y="16551"/>
                    <a:pt x="34" y="20406"/>
                    <a:pt x="266" y="24228"/>
                  </a:cubicBezTo>
                  <a:cubicBezTo>
                    <a:pt x="466" y="26588"/>
                    <a:pt x="399" y="39184"/>
                    <a:pt x="3091" y="40314"/>
                  </a:cubicBezTo>
                  <a:cubicBezTo>
                    <a:pt x="4933" y="41101"/>
                    <a:pt x="6750" y="41373"/>
                    <a:pt x="8584" y="41373"/>
                  </a:cubicBezTo>
                  <a:cubicBezTo>
                    <a:pt x="10390" y="41373"/>
                    <a:pt x="12212" y="41109"/>
                    <a:pt x="14092" y="40812"/>
                  </a:cubicBezTo>
                  <a:cubicBezTo>
                    <a:pt x="15131" y="40614"/>
                    <a:pt x="16171" y="40509"/>
                    <a:pt x="17210" y="40509"/>
                  </a:cubicBezTo>
                  <a:cubicBezTo>
                    <a:pt x="17566" y="40509"/>
                    <a:pt x="17923" y="40521"/>
                    <a:pt x="18279" y="40546"/>
                  </a:cubicBezTo>
                  <a:cubicBezTo>
                    <a:pt x="19293" y="40656"/>
                    <a:pt x="20217" y="41037"/>
                    <a:pt x="21217" y="41037"/>
                  </a:cubicBezTo>
                  <a:cubicBezTo>
                    <a:pt x="21430" y="41037"/>
                    <a:pt x="21647" y="41019"/>
                    <a:pt x="21869" y="40979"/>
                  </a:cubicBezTo>
                  <a:cubicBezTo>
                    <a:pt x="23663" y="40646"/>
                    <a:pt x="24926" y="38885"/>
                    <a:pt x="25358" y="37157"/>
                  </a:cubicBezTo>
                  <a:cubicBezTo>
                    <a:pt x="25757" y="35428"/>
                    <a:pt x="25458" y="26189"/>
                    <a:pt x="25458" y="24395"/>
                  </a:cubicBezTo>
                  <a:cubicBezTo>
                    <a:pt x="25458" y="22467"/>
                    <a:pt x="25425" y="17582"/>
                    <a:pt x="25392" y="15654"/>
                  </a:cubicBezTo>
                  <a:cubicBezTo>
                    <a:pt x="25392" y="14325"/>
                    <a:pt x="25325" y="12995"/>
                    <a:pt x="25325" y="11633"/>
                  </a:cubicBezTo>
                  <a:cubicBezTo>
                    <a:pt x="25325" y="10370"/>
                    <a:pt x="25425" y="4554"/>
                    <a:pt x="24827" y="3390"/>
                  </a:cubicBezTo>
                  <a:cubicBezTo>
                    <a:pt x="23697" y="1164"/>
                    <a:pt x="20739" y="798"/>
                    <a:pt x="18246" y="732"/>
                  </a:cubicBezTo>
                  <a:cubicBezTo>
                    <a:pt x="15554" y="665"/>
                    <a:pt x="12098" y="1"/>
                    <a:pt x="8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25"/>
            <p:cNvSpPr/>
            <p:nvPr/>
          </p:nvSpPr>
          <p:spPr>
            <a:xfrm rot="8985735" flipH="1">
              <a:off x="8316953" y="310326"/>
              <a:ext cx="614626" cy="614626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61551300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26"/>
          <p:cNvSpPr txBox="1">
            <a:spLocks noGrp="1"/>
          </p:cNvSpPr>
          <p:nvPr>
            <p:ph type="title"/>
          </p:nvPr>
        </p:nvSpPr>
        <p:spPr>
          <a:xfrm>
            <a:off x="2793633" y="1781359"/>
            <a:ext cx="4084000" cy="16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35" name="Google Shape;635;p26"/>
          <p:cNvSpPr txBox="1">
            <a:spLocks noGrp="1"/>
          </p:cNvSpPr>
          <p:nvPr>
            <p:ph type="subTitle" idx="1"/>
          </p:nvPr>
        </p:nvSpPr>
        <p:spPr>
          <a:xfrm>
            <a:off x="2793628" y="3708025"/>
            <a:ext cx="40840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636" name="Google Shape;636;p26"/>
          <p:cNvGrpSpPr/>
          <p:nvPr/>
        </p:nvGrpSpPr>
        <p:grpSpPr>
          <a:xfrm flipH="1">
            <a:off x="773445" y="2288755"/>
            <a:ext cx="722449" cy="4681180"/>
            <a:chOff x="3506682" y="-5452133"/>
            <a:chExt cx="585833" cy="3795961"/>
          </a:xfrm>
        </p:grpSpPr>
        <p:sp>
          <p:nvSpPr>
            <p:cNvPr id="637" name="Google Shape;637;p26"/>
            <p:cNvSpPr/>
            <p:nvPr/>
          </p:nvSpPr>
          <p:spPr>
            <a:xfrm>
              <a:off x="3762294" y="-4827314"/>
              <a:ext cx="74609" cy="3171143"/>
            </a:xfrm>
            <a:custGeom>
              <a:avLst/>
              <a:gdLst/>
              <a:ahLst/>
              <a:cxnLst/>
              <a:rect l="l" t="t" r="r" b="b"/>
              <a:pathLst>
                <a:path w="777" h="33025" extrusionOk="0">
                  <a:moveTo>
                    <a:pt x="222" y="1"/>
                  </a:moveTo>
                  <a:lnTo>
                    <a:pt x="0" y="32609"/>
                  </a:lnTo>
                  <a:cubicBezTo>
                    <a:pt x="0" y="32886"/>
                    <a:pt x="194" y="33025"/>
                    <a:pt x="389" y="33025"/>
                  </a:cubicBezTo>
                  <a:cubicBezTo>
                    <a:pt x="583" y="33025"/>
                    <a:pt x="777" y="32886"/>
                    <a:pt x="777" y="32609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26"/>
            <p:cNvSpPr/>
            <p:nvPr/>
          </p:nvSpPr>
          <p:spPr>
            <a:xfrm>
              <a:off x="3780058" y="-2920979"/>
              <a:ext cx="312457" cy="554146"/>
            </a:xfrm>
            <a:custGeom>
              <a:avLst/>
              <a:gdLst/>
              <a:ahLst/>
              <a:cxnLst/>
              <a:rect l="l" t="t" r="r" b="b"/>
              <a:pathLst>
                <a:path w="3254" h="5771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775"/>
                    <a:pt x="1738" y="2515"/>
                  </a:cubicBezTo>
                  <a:cubicBezTo>
                    <a:pt x="1516" y="2774"/>
                    <a:pt x="1220" y="2922"/>
                    <a:pt x="998" y="3143"/>
                  </a:cubicBezTo>
                  <a:cubicBezTo>
                    <a:pt x="740" y="3365"/>
                    <a:pt x="555" y="3661"/>
                    <a:pt x="444" y="3957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1" y="5748"/>
                    <a:pt x="654" y="5771"/>
                    <a:pt x="755" y="5771"/>
                  </a:cubicBezTo>
                  <a:cubicBezTo>
                    <a:pt x="1213" y="5771"/>
                    <a:pt x="1828" y="5288"/>
                    <a:pt x="2071" y="4955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59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26"/>
            <p:cNvSpPr/>
            <p:nvPr/>
          </p:nvSpPr>
          <p:spPr>
            <a:xfrm>
              <a:off x="3843913" y="-2700800"/>
              <a:ext cx="163430" cy="297862"/>
            </a:xfrm>
            <a:custGeom>
              <a:avLst/>
              <a:gdLst/>
              <a:ahLst/>
              <a:cxnLst/>
              <a:rect l="l" t="t" r="r" b="b"/>
              <a:pathLst>
                <a:path w="1702" h="3102" extrusionOk="0">
                  <a:moveTo>
                    <a:pt x="1701" y="0"/>
                  </a:moveTo>
                  <a:cubicBezTo>
                    <a:pt x="1664" y="185"/>
                    <a:pt x="1590" y="407"/>
                    <a:pt x="1553" y="592"/>
                  </a:cubicBezTo>
                  <a:cubicBezTo>
                    <a:pt x="1295" y="1553"/>
                    <a:pt x="740" y="2403"/>
                    <a:pt x="1" y="3069"/>
                  </a:cubicBezTo>
                  <a:cubicBezTo>
                    <a:pt x="35" y="3091"/>
                    <a:pt x="77" y="3102"/>
                    <a:pt x="126" y="3102"/>
                  </a:cubicBezTo>
                  <a:cubicBezTo>
                    <a:pt x="397" y="3102"/>
                    <a:pt x="865" y="2779"/>
                    <a:pt x="1147" y="2403"/>
                  </a:cubicBezTo>
                  <a:cubicBezTo>
                    <a:pt x="1332" y="2181"/>
                    <a:pt x="1480" y="1886"/>
                    <a:pt x="1517" y="1590"/>
                  </a:cubicBezTo>
                  <a:cubicBezTo>
                    <a:pt x="1553" y="1442"/>
                    <a:pt x="1553" y="1294"/>
                    <a:pt x="1553" y="1146"/>
                  </a:cubicBezTo>
                  <a:cubicBezTo>
                    <a:pt x="1553" y="961"/>
                    <a:pt x="1553" y="813"/>
                    <a:pt x="1590" y="629"/>
                  </a:cubicBezTo>
                  <a:cubicBezTo>
                    <a:pt x="1627" y="444"/>
                    <a:pt x="1664" y="222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26"/>
            <p:cNvSpPr/>
            <p:nvPr/>
          </p:nvSpPr>
          <p:spPr>
            <a:xfrm>
              <a:off x="3780058" y="-3283080"/>
              <a:ext cx="312457" cy="554146"/>
            </a:xfrm>
            <a:custGeom>
              <a:avLst/>
              <a:gdLst/>
              <a:ahLst/>
              <a:cxnLst/>
              <a:rect l="l" t="t" r="r" b="b"/>
              <a:pathLst>
                <a:path w="3254" h="5771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775"/>
                    <a:pt x="1738" y="2552"/>
                  </a:cubicBezTo>
                  <a:cubicBezTo>
                    <a:pt x="1516" y="2774"/>
                    <a:pt x="1220" y="2922"/>
                    <a:pt x="998" y="3143"/>
                  </a:cubicBezTo>
                  <a:cubicBezTo>
                    <a:pt x="740" y="3365"/>
                    <a:pt x="555" y="3661"/>
                    <a:pt x="444" y="3994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1" y="5748"/>
                    <a:pt x="654" y="5771"/>
                    <a:pt x="755" y="5771"/>
                  </a:cubicBezTo>
                  <a:cubicBezTo>
                    <a:pt x="1213" y="5771"/>
                    <a:pt x="1828" y="5288"/>
                    <a:pt x="2071" y="4955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59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26"/>
            <p:cNvSpPr/>
            <p:nvPr/>
          </p:nvSpPr>
          <p:spPr>
            <a:xfrm>
              <a:off x="3843913" y="-3062901"/>
              <a:ext cx="163430" cy="297862"/>
            </a:xfrm>
            <a:custGeom>
              <a:avLst/>
              <a:gdLst/>
              <a:ahLst/>
              <a:cxnLst/>
              <a:rect l="l" t="t" r="r" b="b"/>
              <a:pathLst>
                <a:path w="1702" h="3102" extrusionOk="0">
                  <a:moveTo>
                    <a:pt x="1701" y="0"/>
                  </a:moveTo>
                  <a:cubicBezTo>
                    <a:pt x="1664" y="222"/>
                    <a:pt x="1590" y="407"/>
                    <a:pt x="1553" y="592"/>
                  </a:cubicBezTo>
                  <a:cubicBezTo>
                    <a:pt x="1295" y="1553"/>
                    <a:pt x="740" y="2403"/>
                    <a:pt x="1" y="3069"/>
                  </a:cubicBezTo>
                  <a:cubicBezTo>
                    <a:pt x="35" y="3091"/>
                    <a:pt x="77" y="3102"/>
                    <a:pt x="126" y="3102"/>
                  </a:cubicBezTo>
                  <a:cubicBezTo>
                    <a:pt x="397" y="3102"/>
                    <a:pt x="865" y="2779"/>
                    <a:pt x="1147" y="2403"/>
                  </a:cubicBezTo>
                  <a:cubicBezTo>
                    <a:pt x="1332" y="2181"/>
                    <a:pt x="1480" y="1886"/>
                    <a:pt x="1517" y="1590"/>
                  </a:cubicBezTo>
                  <a:cubicBezTo>
                    <a:pt x="1553" y="1442"/>
                    <a:pt x="1553" y="1294"/>
                    <a:pt x="1553" y="1146"/>
                  </a:cubicBezTo>
                  <a:cubicBezTo>
                    <a:pt x="1553" y="961"/>
                    <a:pt x="1553" y="813"/>
                    <a:pt x="1590" y="629"/>
                  </a:cubicBezTo>
                  <a:cubicBezTo>
                    <a:pt x="1627" y="444"/>
                    <a:pt x="1664" y="222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26"/>
            <p:cNvSpPr/>
            <p:nvPr/>
          </p:nvSpPr>
          <p:spPr>
            <a:xfrm>
              <a:off x="3780058" y="-3645181"/>
              <a:ext cx="312457" cy="554146"/>
            </a:xfrm>
            <a:custGeom>
              <a:avLst/>
              <a:gdLst/>
              <a:ahLst/>
              <a:cxnLst/>
              <a:rect l="l" t="t" r="r" b="b"/>
              <a:pathLst>
                <a:path w="3254" h="5771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775"/>
                    <a:pt x="1738" y="2552"/>
                  </a:cubicBezTo>
                  <a:cubicBezTo>
                    <a:pt x="1516" y="2774"/>
                    <a:pt x="1220" y="2922"/>
                    <a:pt x="998" y="3143"/>
                  </a:cubicBezTo>
                  <a:cubicBezTo>
                    <a:pt x="740" y="3365"/>
                    <a:pt x="555" y="3661"/>
                    <a:pt x="444" y="3994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1" y="5748"/>
                    <a:pt x="654" y="5771"/>
                    <a:pt x="755" y="5771"/>
                  </a:cubicBezTo>
                  <a:cubicBezTo>
                    <a:pt x="1213" y="5771"/>
                    <a:pt x="1828" y="5288"/>
                    <a:pt x="2071" y="4955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58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26"/>
            <p:cNvSpPr/>
            <p:nvPr/>
          </p:nvSpPr>
          <p:spPr>
            <a:xfrm>
              <a:off x="3843913" y="-3425002"/>
              <a:ext cx="163430" cy="297862"/>
            </a:xfrm>
            <a:custGeom>
              <a:avLst/>
              <a:gdLst/>
              <a:ahLst/>
              <a:cxnLst/>
              <a:rect l="l" t="t" r="r" b="b"/>
              <a:pathLst>
                <a:path w="1702" h="3102" extrusionOk="0">
                  <a:moveTo>
                    <a:pt x="1701" y="0"/>
                  </a:moveTo>
                  <a:lnTo>
                    <a:pt x="1701" y="0"/>
                  </a:lnTo>
                  <a:cubicBezTo>
                    <a:pt x="1664" y="222"/>
                    <a:pt x="1590" y="407"/>
                    <a:pt x="1553" y="592"/>
                  </a:cubicBezTo>
                  <a:cubicBezTo>
                    <a:pt x="1295" y="1553"/>
                    <a:pt x="740" y="2403"/>
                    <a:pt x="1" y="3069"/>
                  </a:cubicBezTo>
                  <a:cubicBezTo>
                    <a:pt x="35" y="3091"/>
                    <a:pt x="78" y="3102"/>
                    <a:pt x="127" y="3102"/>
                  </a:cubicBezTo>
                  <a:cubicBezTo>
                    <a:pt x="398" y="3102"/>
                    <a:pt x="865" y="2784"/>
                    <a:pt x="1147" y="2440"/>
                  </a:cubicBezTo>
                  <a:cubicBezTo>
                    <a:pt x="1332" y="2181"/>
                    <a:pt x="1480" y="1922"/>
                    <a:pt x="1517" y="1590"/>
                  </a:cubicBezTo>
                  <a:cubicBezTo>
                    <a:pt x="1553" y="1442"/>
                    <a:pt x="1553" y="1294"/>
                    <a:pt x="1553" y="1146"/>
                  </a:cubicBezTo>
                  <a:cubicBezTo>
                    <a:pt x="1553" y="961"/>
                    <a:pt x="1553" y="813"/>
                    <a:pt x="1590" y="629"/>
                  </a:cubicBezTo>
                  <a:cubicBezTo>
                    <a:pt x="1627" y="444"/>
                    <a:pt x="1664" y="222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26"/>
            <p:cNvSpPr/>
            <p:nvPr/>
          </p:nvSpPr>
          <p:spPr>
            <a:xfrm>
              <a:off x="3780058" y="-4007282"/>
              <a:ext cx="312457" cy="554146"/>
            </a:xfrm>
            <a:custGeom>
              <a:avLst/>
              <a:gdLst/>
              <a:ahLst/>
              <a:cxnLst/>
              <a:rect l="l" t="t" r="r" b="b"/>
              <a:pathLst>
                <a:path w="3254" h="5771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775"/>
                    <a:pt x="1738" y="2552"/>
                  </a:cubicBezTo>
                  <a:cubicBezTo>
                    <a:pt x="1516" y="2774"/>
                    <a:pt x="1220" y="2922"/>
                    <a:pt x="998" y="3143"/>
                  </a:cubicBezTo>
                  <a:cubicBezTo>
                    <a:pt x="740" y="3365"/>
                    <a:pt x="555" y="3661"/>
                    <a:pt x="444" y="3994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1" y="5748"/>
                    <a:pt x="654" y="5771"/>
                    <a:pt x="755" y="5771"/>
                  </a:cubicBezTo>
                  <a:cubicBezTo>
                    <a:pt x="1213" y="5771"/>
                    <a:pt x="1828" y="5288"/>
                    <a:pt x="2071" y="4955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58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26"/>
            <p:cNvSpPr/>
            <p:nvPr/>
          </p:nvSpPr>
          <p:spPr>
            <a:xfrm>
              <a:off x="3843913" y="-3787102"/>
              <a:ext cx="163430" cy="297862"/>
            </a:xfrm>
            <a:custGeom>
              <a:avLst/>
              <a:gdLst/>
              <a:ahLst/>
              <a:cxnLst/>
              <a:rect l="l" t="t" r="r" b="b"/>
              <a:pathLst>
                <a:path w="1702" h="3102" extrusionOk="0">
                  <a:moveTo>
                    <a:pt x="1701" y="0"/>
                  </a:moveTo>
                  <a:cubicBezTo>
                    <a:pt x="1664" y="222"/>
                    <a:pt x="1590" y="407"/>
                    <a:pt x="1553" y="592"/>
                  </a:cubicBezTo>
                  <a:cubicBezTo>
                    <a:pt x="1295" y="1553"/>
                    <a:pt x="740" y="2403"/>
                    <a:pt x="1" y="3069"/>
                  </a:cubicBezTo>
                  <a:cubicBezTo>
                    <a:pt x="35" y="3091"/>
                    <a:pt x="78" y="3102"/>
                    <a:pt x="127" y="3102"/>
                  </a:cubicBezTo>
                  <a:cubicBezTo>
                    <a:pt x="398" y="3102"/>
                    <a:pt x="865" y="2784"/>
                    <a:pt x="1147" y="2440"/>
                  </a:cubicBezTo>
                  <a:cubicBezTo>
                    <a:pt x="1332" y="2181"/>
                    <a:pt x="1480" y="1922"/>
                    <a:pt x="1517" y="1590"/>
                  </a:cubicBezTo>
                  <a:cubicBezTo>
                    <a:pt x="1553" y="1442"/>
                    <a:pt x="1553" y="1294"/>
                    <a:pt x="1553" y="1146"/>
                  </a:cubicBezTo>
                  <a:cubicBezTo>
                    <a:pt x="1553" y="961"/>
                    <a:pt x="1553" y="813"/>
                    <a:pt x="1590" y="629"/>
                  </a:cubicBezTo>
                  <a:cubicBezTo>
                    <a:pt x="1627" y="444"/>
                    <a:pt x="1664" y="222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26"/>
            <p:cNvSpPr/>
            <p:nvPr/>
          </p:nvSpPr>
          <p:spPr>
            <a:xfrm>
              <a:off x="3780058" y="-4369383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812"/>
                    <a:pt x="1738" y="2552"/>
                  </a:cubicBezTo>
                  <a:cubicBezTo>
                    <a:pt x="1516" y="2774"/>
                    <a:pt x="1220" y="2921"/>
                    <a:pt x="998" y="3143"/>
                  </a:cubicBezTo>
                  <a:cubicBezTo>
                    <a:pt x="740" y="3365"/>
                    <a:pt x="555" y="3661"/>
                    <a:pt x="444" y="3994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5" y="5757"/>
                    <a:pt x="663" y="5784"/>
                    <a:pt x="770" y="5784"/>
                  </a:cubicBezTo>
                  <a:cubicBezTo>
                    <a:pt x="1226" y="5784"/>
                    <a:pt x="1831" y="5285"/>
                    <a:pt x="2071" y="4955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58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26"/>
            <p:cNvSpPr/>
            <p:nvPr/>
          </p:nvSpPr>
          <p:spPr>
            <a:xfrm>
              <a:off x="3843913" y="-4149299"/>
              <a:ext cx="163430" cy="297958"/>
            </a:xfrm>
            <a:custGeom>
              <a:avLst/>
              <a:gdLst/>
              <a:ahLst/>
              <a:cxnLst/>
              <a:rect l="l" t="t" r="r" b="b"/>
              <a:pathLst>
                <a:path w="1702" h="3103" extrusionOk="0">
                  <a:moveTo>
                    <a:pt x="1701" y="1"/>
                  </a:moveTo>
                  <a:cubicBezTo>
                    <a:pt x="1664" y="186"/>
                    <a:pt x="1590" y="371"/>
                    <a:pt x="1553" y="593"/>
                  </a:cubicBezTo>
                  <a:cubicBezTo>
                    <a:pt x="1295" y="1554"/>
                    <a:pt x="740" y="2404"/>
                    <a:pt x="1" y="3070"/>
                  </a:cubicBezTo>
                  <a:cubicBezTo>
                    <a:pt x="35" y="3092"/>
                    <a:pt x="77" y="3103"/>
                    <a:pt x="126" y="3103"/>
                  </a:cubicBezTo>
                  <a:cubicBezTo>
                    <a:pt x="397" y="3103"/>
                    <a:pt x="865" y="2780"/>
                    <a:pt x="1147" y="2404"/>
                  </a:cubicBezTo>
                  <a:cubicBezTo>
                    <a:pt x="1332" y="2182"/>
                    <a:pt x="1480" y="1886"/>
                    <a:pt x="1517" y="1591"/>
                  </a:cubicBezTo>
                  <a:cubicBezTo>
                    <a:pt x="1553" y="1443"/>
                    <a:pt x="1553" y="1295"/>
                    <a:pt x="1553" y="1147"/>
                  </a:cubicBezTo>
                  <a:cubicBezTo>
                    <a:pt x="1553" y="962"/>
                    <a:pt x="1553" y="814"/>
                    <a:pt x="1590" y="629"/>
                  </a:cubicBezTo>
                  <a:cubicBezTo>
                    <a:pt x="1627" y="445"/>
                    <a:pt x="1664" y="223"/>
                    <a:pt x="1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26"/>
            <p:cNvSpPr/>
            <p:nvPr/>
          </p:nvSpPr>
          <p:spPr>
            <a:xfrm>
              <a:off x="3780058" y="-4731484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3254" y="1"/>
                  </a:moveTo>
                  <a:lnTo>
                    <a:pt x="3254" y="1"/>
                  </a:lnTo>
                  <a:cubicBezTo>
                    <a:pt x="2884" y="925"/>
                    <a:pt x="2366" y="1812"/>
                    <a:pt x="1738" y="2552"/>
                  </a:cubicBezTo>
                  <a:cubicBezTo>
                    <a:pt x="1516" y="2774"/>
                    <a:pt x="1220" y="2921"/>
                    <a:pt x="998" y="3143"/>
                  </a:cubicBezTo>
                  <a:cubicBezTo>
                    <a:pt x="740" y="3365"/>
                    <a:pt x="555" y="3661"/>
                    <a:pt x="444" y="3994"/>
                  </a:cubicBezTo>
                  <a:cubicBezTo>
                    <a:pt x="259" y="4400"/>
                    <a:pt x="0" y="5362"/>
                    <a:pt x="481" y="5694"/>
                  </a:cubicBezTo>
                  <a:cubicBezTo>
                    <a:pt x="565" y="5758"/>
                    <a:pt x="664" y="5785"/>
                    <a:pt x="771" y="5785"/>
                  </a:cubicBezTo>
                  <a:cubicBezTo>
                    <a:pt x="1228" y="5785"/>
                    <a:pt x="1831" y="5291"/>
                    <a:pt x="2071" y="4992"/>
                  </a:cubicBezTo>
                  <a:cubicBezTo>
                    <a:pt x="2292" y="4659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95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26"/>
            <p:cNvSpPr/>
            <p:nvPr/>
          </p:nvSpPr>
          <p:spPr>
            <a:xfrm>
              <a:off x="3843913" y="-4507751"/>
              <a:ext cx="163430" cy="294309"/>
            </a:xfrm>
            <a:custGeom>
              <a:avLst/>
              <a:gdLst/>
              <a:ahLst/>
              <a:cxnLst/>
              <a:rect l="l" t="t" r="r" b="b"/>
              <a:pathLst>
                <a:path w="1702" h="3065" extrusionOk="0">
                  <a:moveTo>
                    <a:pt x="1701" y="0"/>
                  </a:moveTo>
                  <a:lnTo>
                    <a:pt x="1701" y="0"/>
                  </a:lnTo>
                  <a:cubicBezTo>
                    <a:pt x="1664" y="185"/>
                    <a:pt x="1590" y="370"/>
                    <a:pt x="1553" y="555"/>
                  </a:cubicBezTo>
                  <a:cubicBezTo>
                    <a:pt x="1295" y="1516"/>
                    <a:pt x="740" y="2403"/>
                    <a:pt x="1" y="3032"/>
                  </a:cubicBezTo>
                  <a:cubicBezTo>
                    <a:pt x="35" y="3054"/>
                    <a:pt x="78" y="3065"/>
                    <a:pt x="127" y="3065"/>
                  </a:cubicBezTo>
                  <a:cubicBezTo>
                    <a:pt x="398" y="3065"/>
                    <a:pt x="865" y="2747"/>
                    <a:pt x="1147" y="2403"/>
                  </a:cubicBezTo>
                  <a:cubicBezTo>
                    <a:pt x="1332" y="2144"/>
                    <a:pt x="1480" y="1885"/>
                    <a:pt x="1517" y="1590"/>
                  </a:cubicBezTo>
                  <a:cubicBezTo>
                    <a:pt x="1553" y="1405"/>
                    <a:pt x="1553" y="1257"/>
                    <a:pt x="1553" y="1109"/>
                  </a:cubicBezTo>
                  <a:cubicBezTo>
                    <a:pt x="1553" y="961"/>
                    <a:pt x="1553" y="776"/>
                    <a:pt x="1590" y="591"/>
                  </a:cubicBezTo>
                  <a:cubicBezTo>
                    <a:pt x="1627" y="407"/>
                    <a:pt x="1664" y="185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26"/>
            <p:cNvSpPr/>
            <p:nvPr/>
          </p:nvSpPr>
          <p:spPr>
            <a:xfrm>
              <a:off x="3780058" y="-5093585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3254" y="1"/>
                  </a:moveTo>
                  <a:cubicBezTo>
                    <a:pt x="2884" y="962"/>
                    <a:pt x="2366" y="1812"/>
                    <a:pt x="1738" y="2552"/>
                  </a:cubicBezTo>
                  <a:cubicBezTo>
                    <a:pt x="1516" y="2774"/>
                    <a:pt x="1220" y="2921"/>
                    <a:pt x="998" y="3143"/>
                  </a:cubicBezTo>
                  <a:cubicBezTo>
                    <a:pt x="740" y="3402"/>
                    <a:pt x="555" y="3661"/>
                    <a:pt x="444" y="3994"/>
                  </a:cubicBezTo>
                  <a:cubicBezTo>
                    <a:pt x="259" y="4400"/>
                    <a:pt x="0" y="5399"/>
                    <a:pt x="481" y="5694"/>
                  </a:cubicBezTo>
                  <a:cubicBezTo>
                    <a:pt x="565" y="5758"/>
                    <a:pt x="664" y="5785"/>
                    <a:pt x="771" y="5785"/>
                  </a:cubicBezTo>
                  <a:cubicBezTo>
                    <a:pt x="1228" y="5785"/>
                    <a:pt x="1831" y="5291"/>
                    <a:pt x="2071" y="4992"/>
                  </a:cubicBezTo>
                  <a:cubicBezTo>
                    <a:pt x="2292" y="4696"/>
                    <a:pt x="2477" y="4326"/>
                    <a:pt x="2551" y="3957"/>
                  </a:cubicBezTo>
                  <a:cubicBezTo>
                    <a:pt x="2588" y="3624"/>
                    <a:pt x="2588" y="3291"/>
                    <a:pt x="2625" y="2995"/>
                  </a:cubicBezTo>
                  <a:cubicBezTo>
                    <a:pt x="2736" y="1960"/>
                    <a:pt x="3069" y="999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26"/>
            <p:cNvSpPr/>
            <p:nvPr/>
          </p:nvSpPr>
          <p:spPr>
            <a:xfrm>
              <a:off x="3843913" y="-4869852"/>
              <a:ext cx="163430" cy="300166"/>
            </a:xfrm>
            <a:custGeom>
              <a:avLst/>
              <a:gdLst/>
              <a:ahLst/>
              <a:cxnLst/>
              <a:rect l="l" t="t" r="r" b="b"/>
              <a:pathLst>
                <a:path w="1702" h="3126" extrusionOk="0">
                  <a:moveTo>
                    <a:pt x="1701" y="0"/>
                  </a:moveTo>
                  <a:lnTo>
                    <a:pt x="1701" y="0"/>
                  </a:lnTo>
                  <a:cubicBezTo>
                    <a:pt x="1664" y="185"/>
                    <a:pt x="1590" y="370"/>
                    <a:pt x="1553" y="554"/>
                  </a:cubicBezTo>
                  <a:cubicBezTo>
                    <a:pt x="1295" y="1553"/>
                    <a:pt x="740" y="2403"/>
                    <a:pt x="1" y="3105"/>
                  </a:cubicBezTo>
                  <a:cubicBezTo>
                    <a:pt x="28" y="3119"/>
                    <a:pt x="60" y="3125"/>
                    <a:pt x="98" y="3125"/>
                  </a:cubicBezTo>
                  <a:cubicBezTo>
                    <a:pt x="363" y="3125"/>
                    <a:pt x="855" y="2797"/>
                    <a:pt x="1147" y="2440"/>
                  </a:cubicBezTo>
                  <a:cubicBezTo>
                    <a:pt x="1332" y="2181"/>
                    <a:pt x="1480" y="1885"/>
                    <a:pt x="1517" y="1590"/>
                  </a:cubicBezTo>
                  <a:cubicBezTo>
                    <a:pt x="1553" y="1442"/>
                    <a:pt x="1553" y="1257"/>
                    <a:pt x="1553" y="1109"/>
                  </a:cubicBezTo>
                  <a:cubicBezTo>
                    <a:pt x="1553" y="961"/>
                    <a:pt x="1553" y="776"/>
                    <a:pt x="1590" y="591"/>
                  </a:cubicBezTo>
                  <a:cubicBezTo>
                    <a:pt x="1627" y="407"/>
                    <a:pt x="1664" y="185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26"/>
            <p:cNvSpPr/>
            <p:nvPr/>
          </p:nvSpPr>
          <p:spPr>
            <a:xfrm>
              <a:off x="3506682" y="-2920979"/>
              <a:ext cx="312457" cy="553666"/>
            </a:xfrm>
            <a:custGeom>
              <a:avLst/>
              <a:gdLst/>
              <a:ahLst/>
              <a:cxnLst/>
              <a:rect l="l" t="t" r="r" b="b"/>
              <a:pathLst>
                <a:path w="3254" h="5766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62"/>
                    <a:pt x="518" y="1923"/>
                    <a:pt x="629" y="2959"/>
                  </a:cubicBezTo>
                  <a:cubicBezTo>
                    <a:pt x="666" y="3291"/>
                    <a:pt x="629" y="3624"/>
                    <a:pt x="703" y="3920"/>
                  </a:cubicBezTo>
                  <a:cubicBezTo>
                    <a:pt x="777" y="4289"/>
                    <a:pt x="925" y="4659"/>
                    <a:pt x="1184" y="4955"/>
                  </a:cubicBezTo>
                  <a:cubicBezTo>
                    <a:pt x="1419" y="5278"/>
                    <a:pt x="2005" y="5765"/>
                    <a:pt x="2458" y="5765"/>
                  </a:cubicBezTo>
                  <a:cubicBezTo>
                    <a:pt x="2575" y="5765"/>
                    <a:pt x="2682" y="5733"/>
                    <a:pt x="2773" y="5657"/>
                  </a:cubicBezTo>
                  <a:cubicBezTo>
                    <a:pt x="3254" y="5325"/>
                    <a:pt x="2995" y="4400"/>
                    <a:pt x="2810" y="3957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2"/>
                    <a:pt x="1738" y="2774"/>
                    <a:pt x="1516" y="2515"/>
                  </a:cubicBezTo>
                  <a:cubicBezTo>
                    <a:pt x="851" y="1775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26"/>
            <p:cNvSpPr/>
            <p:nvPr/>
          </p:nvSpPr>
          <p:spPr>
            <a:xfrm>
              <a:off x="3591854" y="-2700800"/>
              <a:ext cx="163430" cy="300166"/>
            </a:xfrm>
            <a:custGeom>
              <a:avLst/>
              <a:gdLst/>
              <a:ahLst/>
              <a:cxnLst/>
              <a:rect l="l" t="t" r="r" b="b"/>
              <a:pathLst>
                <a:path w="1702" h="3126" extrusionOk="0">
                  <a:moveTo>
                    <a:pt x="1" y="0"/>
                  </a:moveTo>
                  <a:cubicBezTo>
                    <a:pt x="38" y="222"/>
                    <a:pt x="38" y="444"/>
                    <a:pt x="75" y="629"/>
                  </a:cubicBezTo>
                  <a:cubicBezTo>
                    <a:pt x="112" y="813"/>
                    <a:pt x="112" y="961"/>
                    <a:pt x="112" y="1146"/>
                  </a:cubicBezTo>
                  <a:cubicBezTo>
                    <a:pt x="112" y="1294"/>
                    <a:pt x="149" y="1442"/>
                    <a:pt x="186" y="1590"/>
                  </a:cubicBezTo>
                  <a:cubicBezTo>
                    <a:pt x="223" y="1886"/>
                    <a:pt x="370" y="2181"/>
                    <a:pt x="555" y="2440"/>
                  </a:cubicBezTo>
                  <a:cubicBezTo>
                    <a:pt x="847" y="2797"/>
                    <a:pt x="1339" y="3126"/>
                    <a:pt x="1605" y="3126"/>
                  </a:cubicBezTo>
                  <a:cubicBezTo>
                    <a:pt x="1642" y="3126"/>
                    <a:pt x="1674" y="3119"/>
                    <a:pt x="1701" y="3106"/>
                  </a:cubicBezTo>
                  <a:cubicBezTo>
                    <a:pt x="925" y="2403"/>
                    <a:pt x="407" y="1553"/>
                    <a:pt x="149" y="592"/>
                  </a:cubicBezTo>
                  <a:cubicBezTo>
                    <a:pt x="75" y="407"/>
                    <a:pt x="38" y="18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26"/>
            <p:cNvSpPr/>
            <p:nvPr/>
          </p:nvSpPr>
          <p:spPr>
            <a:xfrm>
              <a:off x="3506682" y="-3283080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9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5"/>
                    <a:pt x="2484" y="5785"/>
                  </a:cubicBezTo>
                  <a:cubicBezTo>
                    <a:pt x="2591" y="5785"/>
                    <a:pt x="2689" y="5757"/>
                    <a:pt x="2773" y="5694"/>
                  </a:cubicBezTo>
                  <a:cubicBezTo>
                    <a:pt x="3254" y="5325"/>
                    <a:pt x="2995" y="4400"/>
                    <a:pt x="2810" y="3994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2"/>
                    <a:pt x="1738" y="2774"/>
                    <a:pt x="1516" y="2552"/>
                  </a:cubicBezTo>
                  <a:cubicBezTo>
                    <a:pt x="851" y="1775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26"/>
            <p:cNvSpPr/>
            <p:nvPr/>
          </p:nvSpPr>
          <p:spPr>
            <a:xfrm>
              <a:off x="3591854" y="-3062901"/>
              <a:ext cx="163430" cy="300166"/>
            </a:xfrm>
            <a:custGeom>
              <a:avLst/>
              <a:gdLst/>
              <a:ahLst/>
              <a:cxnLst/>
              <a:rect l="l" t="t" r="r" b="b"/>
              <a:pathLst>
                <a:path w="1702" h="3126" extrusionOk="0">
                  <a:moveTo>
                    <a:pt x="1" y="0"/>
                  </a:moveTo>
                  <a:lnTo>
                    <a:pt x="1" y="0"/>
                  </a:lnTo>
                  <a:cubicBezTo>
                    <a:pt x="38" y="222"/>
                    <a:pt x="38" y="444"/>
                    <a:pt x="75" y="629"/>
                  </a:cubicBezTo>
                  <a:cubicBezTo>
                    <a:pt x="112" y="813"/>
                    <a:pt x="112" y="961"/>
                    <a:pt x="112" y="1146"/>
                  </a:cubicBezTo>
                  <a:cubicBezTo>
                    <a:pt x="112" y="1294"/>
                    <a:pt x="149" y="1442"/>
                    <a:pt x="186" y="1590"/>
                  </a:cubicBezTo>
                  <a:cubicBezTo>
                    <a:pt x="223" y="1923"/>
                    <a:pt x="370" y="2181"/>
                    <a:pt x="555" y="2440"/>
                  </a:cubicBezTo>
                  <a:cubicBezTo>
                    <a:pt x="847" y="2797"/>
                    <a:pt x="1339" y="3126"/>
                    <a:pt x="1605" y="3126"/>
                  </a:cubicBezTo>
                  <a:cubicBezTo>
                    <a:pt x="1642" y="3126"/>
                    <a:pt x="1674" y="3119"/>
                    <a:pt x="1701" y="3106"/>
                  </a:cubicBezTo>
                  <a:cubicBezTo>
                    <a:pt x="925" y="2403"/>
                    <a:pt x="407" y="1553"/>
                    <a:pt x="149" y="592"/>
                  </a:cubicBezTo>
                  <a:cubicBezTo>
                    <a:pt x="75" y="407"/>
                    <a:pt x="38" y="2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26"/>
            <p:cNvSpPr/>
            <p:nvPr/>
          </p:nvSpPr>
          <p:spPr>
            <a:xfrm>
              <a:off x="3506682" y="-3645181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8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4"/>
                    <a:pt x="2484" y="5784"/>
                  </a:cubicBezTo>
                  <a:cubicBezTo>
                    <a:pt x="2591" y="5784"/>
                    <a:pt x="2689" y="5757"/>
                    <a:pt x="2773" y="5694"/>
                  </a:cubicBezTo>
                  <a:cubicBezTo>
                    <a:pt x="3254" y="5325"/>
                    <a:pt x="2995" y="4400"/>
                    <a:pt x="2810" y="3994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2"/>
                    <a:pt x="1738" y="2774"/>
                    <a:pt x="1516" y="2552"/>
                  </a:cubicBezTo>
                  <a:cubicBezTo>
                    <a:pt x="851" y="1775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26"/>
            <p:cNvSpPr/>
            <p:nvPr/>
          </p:nvSpPr>
          <p:spPr>
            <a:xfrm>
              <a:off x="3591854" y="-3425002"/>
              <a:ext cx="163430" cy="300166"/>
            </a:xfrm>
            <a:custGeom>
              <a:avLst/>
              <a:gdLst/>
              <a:ahLst/>
              <a:cxnLst/>
              <a:rect l="l" t="t" r="r" b="b"/>
              <a:pathLst>
                <a:path w="1702" h="3126" extrusionOk="0">
                  <a:moveTo>
                    <a:pt x="1" y="0"/>
                  </a:moveTo>
                  <a:lnTo>
                    <a:pt x="1" y="0"/>
                  </a:lnTo>
                  <a:cubicBezTo>
                    <a:pt x="38" y="222"/>
                    <a:pt x="38" y="444"/>
                    <a:pt x="75" y="629"/>
                  </a:cubicBezTo>
                  <a:cubicBezTo>
                    <a:pt x="112" y="813"/>
                    <a:pt x="112" y="961"/>
                    <a:pt x="112" y="1146"/>
                  </a:cubicBezTo>
                  <a:cubicBezTo>
                    <a:pt x="112" y="1294"/>
                    <a:pt x="149" y="1442"/>
                    <a:pt x="186" y="1590"/>
                  </a:cubicBezTo>
                  <a:cubicBezTo>
                    <a:pt x="223" y="1922"/>
                    <a:pt x="370" y="2181"/>
                    <a:pt x="555" y="2440"/>
                  </a:cubicBezTo>
                  <a:cubicBezTo>
                    <a:pt x="847" y="2797"/>
                    <a:pt x="1339" y="3125"/>
                    <a:pt x="1605" y="3125"/>
                  </a:cubicBezTo>
                  <a:cubicBezTo>
                    <a:pt x="1642" y="3125"/>
                    <a:pt x="1674" y="3119"/>
                    <a:pt x="1701" y="3106"/>
                  </a:cubicBezTo>
                  <a:cubicBezTo>
                    <a:pt x="925" y="2440"/>
                    <a:pt x="407" y="1553"/>
                    <a:pt x="149" y="592"/>
                  </a:cubicBezTo>
                  <a:cubicBezTo>
                    <a:pt x="75" y="407"/>
                    <a:pt x="38" y="2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26"/>
            <p:cNvSpPr/>
            <p:nvPr/>
          </p:nvSpPr>
          <p:spPr>
            <a:xfrm>
              <a:off x="3506682" y="-4007282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8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4"/>
                    <a:pt x="2484" y="5784"/>
                  </a:cubicBezTo>
                  <a:cubicBezTo>
                    <a:pt x="2591" y="5784"/>
                    <a:pt x="2689" y="5757"/>
                    <a:pt x="2773" y="5694"/>
                  </a:cubicBezTo>
                  <a:cubicBezTo>
                    <a:pt x="3254" y="5325"/>
                    <a:pt x="2995" y="4400"/>
                    <a:pt x="2810" y="3994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2"/>
                    <a:pt x="1738" y="2774"/>
                    <a:pt x="1516" y="2552"/>
                  </a:cubicBezTo>
                  <a:cubicBezTo>
                    <a:pt x="851" y="1775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26"/>
            <p:cNvSpPr/>
            <p:nvPr/>
          </p:nvSpPr>
          <p:spPr>
            <a:xfrm>
              <a:off x="3591854" y="-3787102"/>
              <a:ext cx="163430" cy="301415"/>
            </a:xfrm>
            <a:custGeom>
              <a:avLst/>
              <a:gdLst/>
              <a:ahLst/>
              <a:cxnLst/>
              <a:rect l="l" t="t" r="r" b="b"/>
              <a:pathLst>
                <a:path w="1702" h="3139" extrusionOk="0">
                  <a:moveTo>
                    <a:pt x="1" y="0"/>
                  </a:moveTo>
                  <a:lnTo>
                    <a:pt x="1" y="0"/>
                  </a:lnTo>
                  <a:cubicBezTo>
                    <a:pt x="38" y="222"/>
                    <a:pt x="38" y="444"/>
                    <a:pt x="75" y="629"/>
                  </a:cubicBezTo>
                  <a:cubicBezTo>
                    <a:pt x="112" y="813"/>
                    <a:pt x="112" y="961"/>
                    <a:pt x="112" y="1146"/>
                  </a:cubicBezTo>
                  <a:cubicBezTo>
                    <a:pt x="112" y="1294"/>
                    <a:pt x="149" y="1442"/>
                    <a:pt x="186" y="1590"/>
                  </a:cubicBezTo>
                  <a:cubicBezTo>
                    <a:pt x="223" y="1922"/>
                    <a:pt x="370" y="2181"/>
                    <a:pt x="555" y="2440"/>
                  </a:cubicBezTo>
                  <a:cubicBezTo>
                    <a:pt x="837" y="2816"/>
                    <a:pt x="1305" y="3139"/>
                    <a:pt x="1576" y="3139"/>
                  </a:cubicBezTo>
                  <a:cubicBezTo>
                    <a:pt x="1625" y="3139"/>
                    <a:pt x="1668" y="3128"/>
                    <a:pt x="1701" y="3106"/>
                  </a:cubicBezTo>
                  <a:cubicBezTo>
                    <a:pt x="925" y="2440"/>
                    <a:pt x="407" y="1553"/>
                    <a:pt x="149" y="592"/>
                  </a:cubicBezTo>
                  <a:cubicBezTo>
                    <a:pt x="75" y="407"/>
                    <a:pt x="38" y="22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26"/>
            <p:cNvSpPr/>
            <p:nvPr/>
          </p:nvSpPr>
          <p:spPr>
            <a:xfrm>
              <a:off x="3506682" y="-4369383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8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4"/>
                    <a:pt x="2484" y="5784"/>
                  </a:cubicBezTo>
                  <a:cubicBezTo>
                    <a:pt x="2591" y="5784"/>
                    <a:pt x="2689" y="5757"/>
                    <a:pt x="2773" y="5694"/>
                  </a:cubicBezTo>
                  <a:cubicBezTo>
                    <a:pt x="3254" y="5325"/>
                    <a:pt x="2995" y="4400"/>
                    <a:pt x="2810" y="3994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1"/>
                    <a:pt x="1738" y="2774"/>
                    <a:pt x="1516" y="2552"/>
                  </a:cubicBezTo>
                  <a:cubicBezTo>
                    <a:pt x="851" y="1812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26"/>
            <p:cNvSpPr/>
            <p:nvPr/>
          </p:nvSpPr>
          <p:spPr>
            <a:xfrm>
              <a:off x="3591854" y="-4149299"/>
              <a:ext cx="163430" cy="301511"/>
            </a:xfrm>
            <a:custGeom>
              <a:avLst/>
              <a:gdLst/>
              <a:ahLst/>
              <a:cxnLst/>
              <a:rect l="l" t="t" r="r" b="b"/>
              <a:pathLst>
                <a:path w="1702" h="3140" extrusionOk="0">
                  <a:moveTo>
                    <a:pt x="1" y="1"/>
                  </a:moveTo>
                  <a:cubicBezTo>
                    <a:pt x="38" y="223"/>
                    <a:pt x="38" y="445"/>
                    <a:pt x="75" y="629"/>
                  </a:cubicBezTo>
                  <a:cubicBezTo>
                    <a:pt x="112" y="814"/>
                    <a:pt x="112" y="962"/>
                    <a:pt x="112" y="1147"/>
                  </a:cubicBezTo>
                  <a:cubicBezTo>
                    <a:pt x="112" y="1295"/>
                    <a:pt x="149" y="1443"/>
                    <a:pt x="186" y="1591"/>
                  </a:cubicBezTo>
                  <a:cubicBezTo>
                    <a:pt x="223" y="1886"/>
                    <a:pt x="370" y="2182"/>
                    <a:pt x="555" y="2441"/>
                  </a:cubicBezTo>
                  <a:cubicBezTo>
                    <a:pt x="837" y="2817"/>
                    <a:pt x="1305" y="3140"/>
                    <a:pt x="1576" y="3140"/>
                  </a:cubicBezTo>
                  <a:cubicBezTo>
                    <a:pt x="1625" y="3140"/>
                    <a:pt x="1668" y="3129"/>
                    <a:pt x="1701" y="3107"/>
                  </a:cubicBezTo>
                  <a:cubicBezTo>
                    <a:pt x="925" y="2441"/>
                    <a:pt x="407" y="1554"/>
                    <a:pt x="149" y="593"/>
                  </a:cubicBezTo>
                  <a:cubicBezTo>
                    <a:pt x="75" y="371"/>
                    <a:pt x="38" y="18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" name="Google Shape;662;p26"/>
            <p:cNvSpPr/>
            <p:nvPr/>
          </p:nvSpPr>
          <p:spPr>
            <a:xfrm>
              <a:off x="3506682" y="-4731484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8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4"/>
                    <a:pt x="2484" y="5784"/>
                  </a:cubicBezTo>
                  <a:cubicBezTo>
                    <a:pt x="2591" y="5784"/>
                    <a:pt x="2689" y="5757"/>
                    <a:pt x="2773" y="5694"/>
                  </a:cubicBezTo>
                  <a:cubicBezTo>
                    <a:pt x="3254" y="5325"/>
                    <a:pt x="2995" y="4437"/>
                    <a:pt x="2810" y="3994"/>
                  </a:cubicBezTo>
                  <a:cubicBezTo>
                    <a:pt x="2699" y="3661"/>
                    <a:pt x="2478" y="3365"/>
                    <a:pt x="2256" y="3143"/>
                  </a:cubicBezTo>
                  <a:cubicBezTo>
                    <a:pt x="2034" y="2921"/>
                    <a:pt x="1738" y="2774"/>
                    <a:pt x="1516" y="2552"/>
                  </a:cubicBezTo>
                  <a:cubicBezTo>
                    <a:pt x="851" y="1812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" name="Google Shape;663;p26"/>
            <p:cNvSpPr/>
            <p:nvPr/>
          </p:nvSpPr>
          <p:spPr>
            <a:xfrm>
              <a:off x="3591854" y="-4507751"/>
              <a:ext cx="163430" cy="297862"/>
            </a:xfrm>
            <a:custGeom>
              <a:avLst/>
              <a:gdLst/>
              <a:ahLst/>
              <a:cxnLst/>
              <a:rect l="l" t="t" r="r" b="b"/>
              <a:pathLst>
                <a:path w="1702" h="3102" extrusionOk="0">
                  <a:moveTo>
                    <a:pt x="1" y="0"/>
                  </a:moveTo>
                  <a:cubicBezTo>
                    <a:pt x="38" y="185"/>
                    <a:pt x="38" y="407"/>
                    <a:pt x="75" y="591"/>
                  </a:cubicBezTo>
                  <a:cubicBezTo>
                    <a:pt x="112" y="776"/>
                    <a:pt x="112" y="961"/>
                    <a:pt x="112" y="1109"/>
                  </a:cubicBezTo>
                  <a:cubicBezTo>
                    <a:pt x="112" y="1257"/>
                    <a:pt x="149" y="1405"/>
                    <a:pt x="186" y="1590"/>
                  </a:cubicBezTo>
                  <a:cubicBezTo>
                    <a:pt x="223" y="1885"/>
                    <a:pt x="370" y="2181"/>
                    <a:pt x="555" y="2403"/>
                  </a:cubicBezTo>
                  <a:cubicBezTo>
                    <a:pt x="837" y="2779"/>
                    <a:pt x="1305" y="3102"/>
                    <a:pt x="1576" y="3102"/>
                  </a:cubicBezTo>
                  <a:cubicBezTo>
                    <a:pt x="1625" y="3102"/>
                    <a:pt x="1668" y="3091"/>
                    <a:pt x="1701" y="3069"/>
                  </a:cubicBezTo>
                  <a:cubicBezTo>
                    <a:pt x="925" y="2403"/>
                    <a:pt x="407" y="1516"/>
                    <a:pt x="149" y="555"/>
                  </a:cubicBezTo>
                  <a:cubicBezTo>
                    <a:pt x="75" y="370"/>
                    <a:pt x="38" y="18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" name="Google Shape;664;p26"/>
            <p:cNvSpPr/>
            <p:nvPr/>
          </p:nvSpPr>
          <p:spPr>
            <a:xfrm>
              <a:off x="3506682" y="-5093585"/>
              <a:ext cx="312457" cy="555490"/>
            </a:xfrm>
            <a:custGeom>
              <a:avLst/>
              <a:gdLst/>
              <a:ahLst/>
              <a:cxnLst/>
              <a:rect l="l" t="t" r="r" b="b"/>
              <a:pathLst>
                <a:path w="3254" h="5785" extrusionOk="0">
                  <a:moveTo>
                    <a:pt x="0" y="1"/>
                  </a:moveTo>
                  <a:lnTo>
                    <a:pt x="0" y="1"/>
                  </a:lnTo>
                  <a:cubicBezTo>
                    <a:pt x="185" y="999"/>
                    <a:pt x="518" y="1960"/>
                    <a:pt x="629" y="2958"/>
                  </a:cubicBezTo>
                  <a:cubicBezTo>
                    <a:pt x="666" y="3291"/>
                    <a:pt x="629" y="3624"/>
                    <a:pt x="703" y="3957"/>
                  </a:cubicBezTo>
                  <a:cubicBezTo>
                    <a:pt x="777" y="4326"/>
                    <a:pt x="925" y="4659"/>
                    <a:pt x="1184" y="4955"/>
                  </a:cubicBezTo>
                  <a:cubicBezTo>
                    <a:pt x="1423" y="5285"/>
                    <a:pt x="2028" y="5784"/>
                    <a:pt x="2484" y="5784"/>
                  </a:cubicBezTo>
                  <a:cubicBezTo>
                    <a:pt x="2591" y="5784"/>
                    <a:pt x="2689" y="5757"/>
                    <a:pt x="2773" y="5694"/>
                  </a:cubicBezTo>
                  <a:cubicBezTo>
                    <a:pt x="3254" y="5325"/>
                    <a:pt x="2995" y="4400"/>
                    <a:pt x="2810" y="3994"/>
                  </a:cubicBezTo>
                  <a:cubicBezTo>
                    <a:pt x="2699" y="3661"/>
                    <a:pt x="2478" y="3402"/>
                    <a:pt x="2256" y="3143"/>
                  </a:cubicBezTo>
                  <a:cubicBezTo>
                    <a:pt x="2034" y="2921"/>
                    <a:pt x="1738" y="2774"/>
                    <a:pt x="1516" y="2552"/>
                  </a:cubicBezTo>
                  <a:cubicBezTo>
                    <a:pt x="851" y="1812"/>
                    <a:pt x="370" y="92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26"/>
            <p:cNvSpPr/>
            <p:nvPr/>
          </p:nvSpPr>
          <p:spPr>
            <a:xfrm>
              <a:off x="3591854" y="-4869852"/>
              <a:ext cx="163430" cy="300166"/>
            </a:xfrm>
            <a:custGeom>
              <a:avLst/>
              <a:gdLst/>
              <a:ahLst/>
              <a:cxnLst/>
              <a:rect l="l" t="t" r="r" b="b"/>
              <a:pathLst>
                <a:path w="1702" h="3126" extrusionOk="0">
                  <a:moveTo>
                    <a:pt x="1" y="0"/>
                  </a:moveTo>
                  <a:cubicBezTo>
                    <a:pt x="38" y="185"/>
                    <a:pt x="38" y="407"/>
                    <a:pt x="75" y="591"/>
                  </a:cubicBezTo>
                  <a:cubicBezTo>
                    <a:pt x="112" y="776"/>
                    <a:pt x="112" y="961"/>
                    <a:pt x="112" y="1109"/>
                  </a:cubicBezTo>
                  <a:cubicBezTo>
                    <a:pt x="112" y="1257"/>
                    <a:pt x="149" y="1442"/>
                    <a:pt x="186" y="1590"/>
                  </a:cubicBezTo>
                  <a:cubicBezTo>
                    <a:pt x="223" y="1885"/>
                    <a:pt x="370" y="2181"/>
                    <a:pt x="555" y="2440"/>
                  </a:cubicBezTo>
                  <a:cubicBezTo>
                    <a:pt x="847" y="2797"/>
                    <a:pt x="1339" y="3125"/>
                    <a:pt x="1605" y="3125"/>
                  </a:cubicBezTo>
                  <a:cubicBezTo>
                    <a:pt x="1642" y="3125"/>
                    <a:pt x="1674" y="3119"/>
                    <a:pt x="1701" y="3105"/>
                  </a:cubicBezTo>
                  <a:cubicBezTo>
                    <a:pt x="925" y="2403"/>
                    <a:pt x="407" y="1553"/>
                    <a:pt x="149" y="554"/>
                  </a:cubicBezTo>
                  <a:cubicBezTo>
                    <a:pt x="75" y="370"/>
                    <a:pt x="38" y="18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26"/>
            <p:cNvSpPr/>
            <p:nvPr/>
          </p:nvSpPr>
          <p:spPr>
            <a:xfrm>
              <a:off x="3691237" y="-5452133"/>
              <a:ext cx="213170" cy="642679"/>
            </a:xfrm>
            <a:custGeom>
              <a:avLst/>
              <a:gdLst/>
              <a:ahLst/>
              <a:cxnLst/>
              <a:rect l="l" t="t" r="r" b="b"/>
              <a:pathLst>
                <a:path w="2220" h="6693" extrusionOk="0">
                  <a:moveTo>
                    <a:pt x="1110" y="1"/>
                  </a:moveTo>
                  <a:cubicBezTo>
                    <a:pt x="1036" y="1073"/>
                    <a:pt x="851" y="2108"/>
                    <a:pt x="556" y="3106"/>
                  </a:cubicBezTo>
                  <a:cubicBezTo>
                    <a:pt x="445" y="3439"/>
                    <a:pt x="260" y="3735"/>
                    <a:pt x="149" y="4031"/>
                  </a:cubicBezTo>
                  <a:cubicBezTo>
                    <a:pt x="38" y="4400"/>
                    <a:pt x="1" y="4807"/>
                    <a:pt x="75" y="5177"/>
                  </a:cubicBezTo>
                  <a:cubicBezTo>
                    <a:pt x="112" y="5657"/>
                    <a:pt x="482" y="6692"/>
                    <a:pt x="1110" y="6692"/>
                  </a:cubicBezTo>
                  <a:cubicBezTo>
                    <a:pt x="1739" y="6692"/>
                    <a:pt x="2108" y="5657"/>
                    <a:pt x="2182" y="5177"/>
                  </a:cubicBezTo>
                  <a:cubicBezTo>
                    <a:pt x="2219" y="4807"/>
                    <a:pt x="2182" y="4437"/>
                    <a:pt x="2071" y="4068"/>
                  </a:cubicBezTo>
                  <a:cubicBezTo>
                    <a:pt x="1960" y="3735"/>
                    <a:pt x="1776" y="3476"/>
                    <a:pt x="1665" y="3143"/>
                  </a:cubicBezTo>
                  <a:cubicBezTo>
                    <a:pt x="1369" y="2108"/>
                    <a:pt x="1184" y="1073"/>
                    <a:pt x="1110" y="1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26"/>
            <p:cNvSpPr/>
            <p:nvPr/>
          </p:nvSpPr>
          <p:spPr>
            <a:xfrm>
              <a:off x="3797822" y="-5200074"/>
              <a:ext cx="71057" cy="351538"/>
            </a:xfrm>
            <a:custGeom>
              <a:avLst/>
              <a:gdLst/>
              <a:ahLst/>
              <a:cxnLst/>
              <a:rect l="l" t="t" r="r" b="b"/>
              <a:pathLst>
                <a:path w="740" h="3661" extrusionOk="0">
                  <a:moveTo>
                    <a:pt x="0" y="1"/>
                  </a:moveTo>
                  <a:lnTo>
                    <a:pt x="148" y="629"/>
                  </a:lnTo>
                  <a:cubicBezTo>
                    <a:pt x="333" y="1627"/>
                    <a:pt x="296" y="2663"/>
                    <a:pt x="37" y="3661"/>
                  </a:cubicBezTo>
                  <a:cubicBezTo>
                    <a:pt x="296" y="3661"/>
                    <a:pt x="629" y="3032"/>
                    <a:pt x="703" y="2478"/>
                  </a:cubicBezTo>
                  <a:cubicBezTo>
                    <a:pt x="740" y="2182"/>
                    <a:pt x="703" y="1849"/>
                    <a:pt x="629" y="1553"/>
                  </a:cubicBezTo>
                  <a:cubicBezTo>
                    <a:pt x="555" y="1406"/>
                    <a:pt x="481" y="1258"/>
                    <a:pt x="407" y="1110"/>
                  </a:cubicBezTo>
                  <a:cubicBezTo>
                    <a:pt x="333" y="962"/>
                    <a:pt x="259" y="777"/>
                    <a:pt x="222" y="629"/>
                  </a:cubicBezTo>
                  <a:cubicBezTo>
                    <a:pt x="148" y="407"/>
                    <a:pt x="74" y="22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26"/>
            <p:cNvSpPr/>
            <p:nvPr/>
          </p:nvSpPr>
          <p:spPr>
            <a:xfrm>
              <a:off x="3808481" y="-2594311"/>
              <a:ext cx="24870" cy="99479"/>
            </a:xfrm>
            <a:custGeom>
              <a:avLst/>
              <a:gdLst/>
              <a:ahLst/>
              <a:cxnLst/>
              <a:rect l="l" t="t" r="r" b="b"/>
              <a:pathLst>
                <a:path w="259" h="1036" extrusionOk="0">
                  <a:moveTo>
                    <a:pt x="259" y="0"/>
                  </a:moveTo>
                  <a:cubicBezTo>
                    <a:pt x="111" y="296"/>
                    <a:pt x="37" y="666"/>
                    <a:pt x="0" y="998"/>
                  </a:cubicBezTo>
                  <a:lnTo>
                    <a:pt x="0" y="1035"/>
                  </a:lnTo>
                  <a:cubicBezTo>
                    <a:pt x="37" y="887"/>
                    <a:pt x="74" y="703"/>
                    <a:pt x="148" y="555"/>
                  </a:cubicBezTo>
                  <a:cubicBezTo>
                    <a:pt x="148" y="481"/>
                    <a:pt x="222" y="407"/>
                    <a:pt x="259" y="333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26"/>
            <p:cNvSpPr/>
            <p:nvPr/>
          </p:nvSpPr>
          <p:spPr>
            <a:xfrm>
              <a:off x="3808481" y="-2949306"/>
              <a:ext cx="21317" cy="92374"/>
            </a:xfrm>
            <a:custGeom>
              <a:avLst/>
              <a:gdLst/>
              <a:ahLst/>
              <a:cxnLst/>
              <a:rect l="l" t="t" r="r" b="b"/>
              <a:pathLst>
                <a:path w="222" h="962" extrusionOk="0">
                  <a:moveTo>
                    <a:pt x="222" y="0"/>
                  </a:moveTo>
                  <a:cubicBezTo>
                    <a:pt x="74" y="296"/>
                    <a:pt x="0" y="629"/>
                    <a:pt x="0" y="961"/>
                  </a:cubicBezTo>
                  <a:cubicBezTo>
                    <a:pt x="37" y="813"/>
                    <a:pt x="74" y="629"/>
                    <a:pt x="148" y="481"/>
                  </a:cubicBezTo>
                  <a:cubicBezTo>
                    <a:pt x="148" y="444"/>
                    <a:pt x="185" y="370"/>
                    <a:pt x="222" y="333"/>
                  </a:cubicBezTo>
                  <a:lnTo>
                    <a:pt x="2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26"/>
            <p:cNvSpPr/>
            <p:nvPr/>
          </p:nvSpPr>
          <p:spPr>
            <a:xfrm>
              <a:off x="3808481" y="-3304301"/>
              <a:ext cx="17764" cy="85268"/>
            </a:xfrm>
            <a:custGeom>
              <a:avLst/>
              <a:gdLst/>
              <a:ahLst/>
              <a:cxnLst/>
              <a:rect l="l" t="t" r="r" b="b"/>
              <a:pathLst>
                <a:path w="185" h="888" extrusionOk="0">
                  <a:moveTo>
                    <a:pt x="185" y="0"/>
                  </a:moveTo>
                  <a:cubicBezTo>
                    <a:pt x="74" y="296"/>
                    <a:pt x="0" y="592"/>
                    <a:pt x="0" y="887"/>
                  </a:cubicBezTo>
                  <a:cubicBezTo>
                    <a:pt x="37" y="739"/>
                    <a:pt x="74" y="592"/>
                    <a:pt x="148" y="444"/>
                  </a:cubicBezTo>
                  <a:cubicBezTo>
                    <a:pt x="148" y="370"/>
                    <a:pt x="185" y="333"/>
                    <a:pt x="185" y="296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26"/>
            <p:cNvSpPr/>
            <p:nvPr/>
          </p:nvSpPr>
          <p:spPr>
            <a:xfrm>
              <a:off x="3808481" y="-3659393"/>
              <a:ext cx="14211" cy="78258"/>
            </a:xfrm>
            <a:custGeom>
              <a:avLst/>
              <a:gdLst/>
              <a:ahLst/>
              <a:cxnLst/>
              <a:rect l="l" t="t" r="r" b="b"/>
              <a:pathLst>
                <a:path w="148" h="815" extrusionOk="0">
                  <a:moveTo>
                    <a:pt x="148" y="1"/>
                  </a:moveTo>
                  <a:cubicBezTo>
                    <a:pt x="74" y="260"/>
                    <a:pt x="0" y="556"/>
                    <a:pt x="0" y="814"/>
                  </a:cubicBezTo>
                  <a:cubicBezTo>
                    <a:pt x="37" y="666"/>
                    <a:pt x="74" y="519"/>
                    <a:pt x="148" y="371"/>
                  </a:cubicBezTo>
                  <a:lnTo>
                    <a:pt x="148" y="297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26"/>
            <p:cNvSpPr/>
            <p:nvPr/>
          </p:nvSpPr>
          <p:spPr>
            <a:xfrm>
              <a:off x="3804928" y="-4014388"/>
              <a:ext cx="17764" cy="74706"/>
            </a:xfrm>
            <a:custGeom>
              <a:avLst/>
              <a:gdLst/>
              <a:ahLst/>
              <a:cxnLst/>
              <a:rect l="l" t="t" r="r" b="b"/>
              <a:pathLst>
                <a:path w="185" h="778" extrusionOk="0">
                  <a:moveTo>
                    <a:pt x="185" y="1"/>
                  </a:moveTo>
                  <a:cubicBezTo>
                    <a:pt x="74" y="260"/>
                    <a:pt x="37" y="518"/>
                    <a:pt x="0" y="777"/>
                  </a:cubicBezTo>
                  <a:lnTo>
                    <a:pt x="37" y="740"/>
                  </a:lnTo>
                  <a:cubicBezTo>
                    <a:pt x="74" y="592"/>
                    <a:pt x="111" y="445"/>
                    <a:pt x="185" y="297"/>
                  </a:cubicBezTo>
                  <a:lnTo>
                    <a:pt x="1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26"/>
            <p:cNvSpPr/>
            <p:nvPr/>
          </p:nvSpPr>
          <p:spPr>
            <a:xfrm>
              <a:off x="3808481" y="-4369383"/>
              <a:ext cx="14211" cy="64047"/>
            </a:xfrm>
            <a:custGeom>
              <a:avLst/>
              <a:gdLst/>
              <a:ahLst/>
              <a:cxnLst/>
              <a:rect l="l" t="t" r="r" b="b"/>
              <a:pathLst>
                <a:path w="148" h="667" extrusionOk="0">
                  <a:moveTo>
                    <a:pt x="148" y="1"/>
                  </a:moveTo>
                  <a:cubicBezTo>
                    <a:pt x="74" y="223"/>
                    <a:pt x="0" y="444"/>
                    <a:pt x="0" y="666"/>
                  </a:cubicBezTo>
                  <a:cubicBezTo>
                    <a:pt x="37" y="518"/>
                    <a:pt x="74" y="371"/>
                    <a:pt x="148" y="223"/>
                  </a:cubicBezTo>
                  <a:lnTo>
                    <a:pt x="1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26"/>
            <p:cNvSpPr/>
            <p:nvPr/>
          </p:nvSpPr>
          <p:spPr>
            <a:xfrm>
              <a:off x="3808481" y="-4724378"/>
              <a:ext cx="10658" cy="56941"/>
            </a:xfrm>
            <a:custGeom>
              <a:avLst/>
              <a:gdLst/>
              <a:ahLst/>
              <a:cxnLst/>
              <a:rect l="l" t="t" r="r" b="b"/>
              <a:pathLst>
                <a:path w="111" h="593" extrusionOk="0">
                  <a:moveTo>
                    <a:pt x="111" y="1"/>
                  </a:moveTo>
                  <a:cubicBezTo>
                    <a:pt x="37" y="223"/>
                    <a:pt x="0" y="407"/>
                    <a:pt x="0" y="592"/>
                  </a:cubicBezTo>
                  <a:cubicBezTo>
                    <a:pt x="37" y="481"/>
                    <a:pt x="74" y="370"/>
                    <a:pt x="111" y="260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26"/>
            <p:cNvSpPr/>
            <p:nvPr/>
          </p:nvSpPr>
          <p:spPr>
            <a:xfrm>
              <a:off x="3765847" y="-2594311"/>
              <a:ext cx="24966" cy="99479"/>
            </a:xfrm>
            <a:custGeom>
              <a:avLst/>
              <a:gdLst/>
              <a:ahLst/>
              <a:cxnLst/>
              <a:rect l="l" t="t" r="r" b="b"/>
              <a:pathLst>
                <a:path w="260" h="1036" extrusionOk="0">
                  <a:moveTo>
                    <a:pt x="0" y="0"/>
                  </a:moveTo>
                  <a:lnTo>
                    <a:pt x="0" y="333"/>
                  </a:lnTo>
                  <a:cubicBezTo>
                    <a:pt x="37" y="407"/>
                    <a:pt x="74" y="481"/>
                    <a:pt x="111" y="555"/>
                  </a:cubicBezTo>
                  <a:cubicBezTo>
                    <a:pt x="185" y="703"/>
                    <a:pt x="222" y="887"/>
                    <a:pt x="259" y="1035"/>
                  </a:cubicBezTo>
                  <a:lnTo>
                    <a:pt x="259" y="998"/>
                  </a:lnTo>
                  <a:cubicBezTo>
                    <a:pt x="222" y="666"/>
                    <a:pt x="148" y="29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26"/>
            <p:cNvSpPr/>
            <p:nvPr/>
          </p:nvSpPr>
          <p:spPr>
            <a:xfrm>
              <a:off x="3769400" y="-2949306"/>
              <a:ext cx="21413" cy="92374"/>
            </a:xfrm>
            <a:custGeom>
              <a:avLst/>
              <a:gdLst/>
              <a:ahLst/>
              <a:cxnLst/>
              <a:rect l="l" t="t" r="r" b="b"/>
              <a:pathLst>
                <a:path w="223" h="962" extrusionOk="0">
                  <a:moveTo>
                    <a:pt x="0" y="0"/>
                  </a:moveTo>
                  <a:lnTo>
                    <a:pt x="0" y="333"/>
                  </a:lnTo>
                  <a:cubicBezTo>
                    <a:pt x="37" y="370"/>
                    <a:pt x="74" y="444"/>
                    <a:pt x="74" y="481"/>
                  </a:cubicBezTo>
                  <a:cubicBezTo>
                    <a:pt x="148" y="629"/>
                    <a:pt x="185" y="813"/>
                    <a:pt x="222" y="961"/>
                  </a:cubicBezTo>
                  <a:cubicBezTo>
                    <a:pt x="222" y="629"/>
                    <a:pt x="111" y="29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26"/>
            <p:cNvSpPr/>
            <p:nvPr/>
          </p:nvSpPr>
          <p:spPr>
            <a:xfrm>
              <a:off x="3772953" y="-3304301"/>
              <a:ext cx="17860" cy="85268"/>
            </a:xfrm>
            <a:custGeom>
              <a:avLst/>
              <a:gdLst/>
              <a:ahLst/>
              <a:cxnLst/>
              <a:rect l="l" t="t" r="r" b="b"/>
              <a:pathLst>
                <a:path w="186" h="888" extrusionOk="0">
                  <a:moveTo>
                    <a:pt x="0" y="0"/>
                  </a:moveTo>
                  <a:lnTo>
                    <a:pt x="0" y="296"/>
                  </a:lnTo>
                  <a:cubicBezTo>
                    <a:pt x="0" y="333"/>
                    <a:pt x="37" y="370"/>
                    <a:pt x="37" y="444"/>
                  </a:cubicBezTo>
                  <a:cubicBezTo>
                    <a:pt x="111" y="592"/>
                    <a:pt x="148" y="739"/>
                    <a:pt x="185" y="887"/>
                  </a:cubicBezTo>
                  <a:cubicBezTo>
                    <a:pt x="185" y="592"/>
                    <a:pt x="111" y="29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26"/>
            <p:cNvSpPr/>
            <p:nvPr/>
          </p:nvSpPr>
          <p:spPr>
            <a:xfrm>
              <a:off x="3772953" y="-3659393"/>
              <a:ext cx="17860" cy="78258"/>
            </a:xfrm>
            <a:custGeom>
              <a:avLst/>
              <a:gdLst/>
              <a:ahLst/>
              <a:cxnLst/>
              <a:rect l="l" t="t" r="r" b="b"/>
              <a:pathLst>
                <a:path w="186" h="815" extrusionOk="0">
                  <a:moveTo>
                    <a:pt x="0" y="1"/>
                  </a:moveTo>
                  <a:lnTo>
                    <a:pt x="0" y="297"/>
                  </a:lnTo>
                  <a:lnTo>
                    <a:pt x="37" y="371"/>
                  </a:lnTo>
                  <a:cubicBezTo>
                    <a:pt x="111" y="519"/>
                    <a:pt x="148" y="666"/>
                    <a:pt x="185" y="814"/>
                  </a:cubicBezTo>
                  <a:cubicBezTo>
                    <a:pt x="185" y="556"/>
                    <a:pt x="111" y="260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26"/>
            <p:cNvSpPr/>
            <p:nvPr/>
          </p:nvSpPr>
          <p:spPr>
            <a:xfrm>
              <a:off x="3776505" y="-4014388"/>
              <a:ext cx="14307" cy="74706"/>
            </a:xfrm>
            <a:custGeom>
              <a:avLst/>
              <a:gdLst/>
              <a:ahLst/>
              <a:cxnLst/>
              <a:rect l="l" t="t" r="r" b="b"/>
              <a:pathLst>
                <a:path w="149" h="778" extrusionOk="0">
                  <a:moveTo>
                    <a:pt x="0" y="1"/>
                  </a:moveTo>
                  <a:lnTo>
                    <a:pt x="0" y="297"/>
                  </a:lnTo>
                  <a:cubicBezTo>
                    <a:pt x="74" y="444"/>
                    <a:pt x="111" y="592"/>
                    <a:pt x="148" y="739"/>
                  </a:cubicBezTo>
                  <a:lnTo>
                    <a:pt x="148" y="739"/>
                  </a:lnTo>
                  <a:cubicBezTo>
                    <a:pt x="144" y="493"/>
                    <a:pt x="106" y="247"/>
                    <a:pt x="0" y="1"/>
                  </a:cubicBezTo>
                  <a:close/>
                  <a:moveTo>
                    <a:pt x="148" y="739"/>
                  </a:moveTo>
                  <a:cubicBezTo>
                    <a:pt x="148" y="752"/>
                    <a:pt x="148" y="765"/>
                    <a:pt x="148" y="777"/>
                  </a:cubicBezTo>
                  <a:lnTo>
                    <a:pt x="148" y="740"/>
                  </a:lnTo>
                  <a:cubicBezTo>
                    <a:pt x="148" y="740"/>
                    <a:pt x="148" y="740"/>
                    <a:pt x="148" y="7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26"/>
            <p:cNvSpPr/>
            <p:nvPr/>
          </p:nvSpPr>
          <p:spPr>
            <a:xfrm>
              <a:off x="3776505" y="-4369383"/>
              <a:ext cx="14307" cy="64047"/>
            </a:xfrm>
            <a:custGeom>
              <a:avLst/>
              <a:gdLst/>
              <a:ahLst/>
              <a:cxnLst/>
              <a:rect l="l" t="t" r="r" b="b"/>
              <a:pathLst>
                <a:path w="149" h="667" extrusionOk="0">
                  <a:moveTo>
                    <a:pt x="0" y="1"/>
                  </a:moveTo>
                  <a:lnTo>
                    <a:pt x="0" y="223"/>
                  </a:lnTo>
                  <a:cubicBezTo>
                    <a:pt x="74" y="371"/>
                    <a:pt x="111" y="518"/>
                    <a:pt x="148" y="666"/>
                  </a:cubicBezTo>
                  <a:cubicBezTo>
                    <a:pt x="111" y="444"/>
                    <a:pt x="74" y="22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26"/>
            <p:cNvSpPr/>
            <p:nvPr/>
          </p:nvSpPr>
          <p:spPr>
            <a:xfrm>
              <a:off x="3780058" y="-4724378"/>
              <a:ext cx="10755" cy="56941"/>
            </a:xfrm>
            <a:custGeom>
              <a:avLst/>
              <a:gdLst/>
              <a:ahLst/>
              <a:cxnLst/>
              <a:rect l="l" t="t" r="r" b="b"/>
              <a:pathLst>
                <a:path w="112" h="593" extrusionOk="0">
                  <a:moveTo>
                    <a:pt x="0" y="1"/>
                  </a:moveTo>
                  <a:lnTo>
                    <a:pt x="0" y="260"/>
                  </a:lnTo>
                  <a:cubicBezTo>
                    <a:pt x="37" y="370"/>
                    <a:pt x="74" y="481"/>
                    <a:pt x="111" y="592"/>
                  </a:cubicBezTo>
                  <a:cubicBezTo>
                    <a:pt x="111" y="407"/>
                    <a:pt x="74" y="22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82" name="Google Shape;682;p26"/>
          <p:cNvGrpSpPr/>
          <p:nvPr/>
        </p:nvGrpSpPr>
        <p:grpSpPr>
          <a:xfrm rot="6422929" flipH="1">
            <a:off x="314244" y="-535681"/>
            <a:ext cx="1640873" cy="2083015"/>
            <a:chOff x="-257180" y="3991702"/>
            <a:chExt cx="1230597" cy="1562188"/>
          </a:xfrm>
        </p:grpSpPr>
        <p:sp>
          <p:nvSpPr>
            <p:cNvPr id="683" name="Google Shape;683;p26"/>
            <p:cNvSpPr/>
            <p:nvPr/>
          </p:nvSpPr>
          <p:spPr>
            <a:xfrm>
              <a:off x="-142876" y="4606977"/>
              <a:ext cx="1116293" cy="946913"/>
            </a:xfrm>
            <a:custGeom>
              <a:avLst/>
              <a:gdLst/>
              <a:ahLst/>
              <a:cxnLst/>
              <a:rect l="l" t="t" r="r" b="b"/>
              <a:pathLst>
                <a:path w="20839" h="17677" extrusionOk="0">
                  <a:moveTo>
                    <a:pt x="12020" y="0"/>
                  </a:moveTo>
                  <a:cubicBezTo>
                    <a:pt x="11568" y="0"/>
                    <a:pt x="11130" y="219"/>
                    <a:pt x="10735" y="438"/>
                  </a:cubicBezTo>
                  <a:cubicBezTo>
                    <a:pt x="9705" y="970"/>
                    <a:pt x="7977" y="2200"/>
                    <a:pt x="6914" y="2931"/>
                  </a:cubicBezTo>
                  <a:cubicBezTo>
                    <a:pt x="6803" y="3002"/>
                    <a:pt x="6677" y="3035"/>
                    <a:pt x="6551" y="3035"/>
                  </a:cubicBezTo>
                  <a:cubicBezTo>
                    <a:pt x="6262" y="3035"/>
                    <a:pt x="5976" y="2856"/>
                    <a:pt x="5883" y="2532"/>
                  </a:cubicBezTo>
                  <a:cubicBezTo>
                    <a:pt x="5784" y="2167"/>
                    <a:pt x="5518" y="1868"/>
                    <a:pt x="5185" y="1668"/>
                  </a:cubicBezTo>
                  <a:cubicBezTo>
                    <a:pt x="4817" y="1484"/>
                    <a:pt x="4423" y="1388"/>
                    <a:pt x="4028" y="1388"/>
                  </a:cubicBezTo>
                  <a:cubicBezTo>
                    <a:pt x="3781" y="1388"/>
                    <a:pt x="3534" y="1425"/>
                    <a:pt x="3291" y="1502"/>
                  </a:cubicBezTo>
                  <a:cubicBezTo>
                    <a:pt x="2660" y="1735"/>
                    <a:pt x="2061" y="2034"/>
                    <a:pt x="1530" y="2399"/>
                  </a:cubicBezTo>
                  <a:cubicBezTo>
                    <a:pt x="1031" y="2665"/>
                    <a:pt x="599" y="3097"/>
                    <a:pt x="366" y="3629"/>
                  </a:cubicBezTo>
                  <a:cubicBezTo>
                    <a:pt x="267" y="3895"/>
                    <a:pt x="267" y="4161"/>
                    <a:pt x="366" y="4393"/>
                  </a:cubicBezTo>
                  <a:cubicBezTo>
                    <a:pt x="466" y="4626"/>
                    <a:pt x="632" y="4792"/>
                    <a:pt x="865" y="4825"/>
                  </a:cubicBezTo>
                  <a:cubicBezTo>
                    <a:pt x="1430" y="4925"/>
                    <a:pt x="1729" y="5557"/>
                    <a:pt x="1463" y="6055"/>
                  </a:cubicBezTo>
                  <a:lnTo>
                    <a:pt x="1430" y="6122"/>
                  </a:lnTo>
                  <a:cubicBezTo>
                    <a:pt x="1031" y="6786"/>
                    <a:pt x="699" y="7484"/>
                    <a:pt x="400" y="8182"/>
                  </a:cubicBezTo>
                  <a:cubicBezTo>
                    <a:pt x="200" y="8581"/>
                    <a:pt x="67" y="9013"/>
                    <a:pt x="34" y="9445"/>
                  </a:cubicBezTo>
                  <a:cubicBezTo>
                    <a:pt x="1" y="10110"/>
                    <a:pt x="400" y="10774"/>
                    <a:pt x="998" y="11040"/>
                  </a:cubicBezTo>
                  <a:lnTo>
                    <a:pt x="1031" y="11040"/>
                  </a:lnTo>
                  <a:cubicBezTo>
                    <a:pt x="1729" y="11273"/>
                    <a:pt x="2028" y="12037"/>
                    <a:pt x="1696" y="12702"/>
                  </a:cubicBezTo>
                  <a:cubicBezTo>
                    <a:pt x="1662" y="12735"/>
                    <a:pt x="1629" y="12802"/>
                    <a:pt x="1629" y="12835"/>
                  </a:cubicBezTo>
                  <a:cubicBezTo>
                    <a:pt x="1197" y="13633"/>
                    <a:pt x="998" y="14530"/>
                    <a:pt x="1031" y="15427"/>
                  </a:cubicBezTo>
                  <a:cubicBezTo>
                    <a:pt x="1097" y="16125"/>
                    <a:pt x="1563" y="16690"/>
                    <a:pt x="2194" y="16923"/>
                  </a:cubicBezTo>
                  <a:cubicBezTo>
                    <a:pt x="2355" y="16975"/>
                    <a:pt x="2511" y="16998"/>
                    <a:pt x="2662" y="16998"/>
                  </a:cubicBezTo>
                  <a:cubicBezTo>
                    <a:pt x="3480" y="16998"/>
                    <a:pt x="4159" y="16310"/>
                    <a:pt x="4720" y="15693"/>
                  </a:cubicBezTo>
                  <a:lnTo>
                    <a:pt x="8010" y="11938"/>
                  </a:lnTo>
                  <a:cubicBezTo>
                    <a:pt x="8130" y="11800"/>
                    <a:pt x="8280" y="11741"/>
                    <a:pt x="8428" y="11741"/>
                  </a:cubicBezTo>
                  <a:cubicBezTo>
                    <a:pt x="8815" y="11741"/>
                    <a:pt x="9190" y="12145"/>
                    <a:pt x="8974" y="12602"/>
                  </a:cubicBezTo>
                  <a:cubicBezTo>
                    <a:pt x="8741" y="13001"/>
                    <a:pt x="8575" y="13400"/>
                    <a:pt x="8409" y="13832"/>
                  </a:cubicBezTo>
                  <a:cubicBezTo>
                    <a:pt x="8110" y="14696"/>
                    <a:pt x="7911" y="15760"/>
                    <a:pt x="8675" y="16391"/>
                  </a:cubicBezTo>
                  <a:cubicBezTo>
                    <a:pt x="8969" y="16631"/>
                    <a:pt x="9327" y="16743"/>
                    <a:pt x="9698" y="16743"/>
                  </a:cubicBezTo>
                  <a:cubicBezTo>
                    <a:pt x="9789" y="16743"/>
                    <a:pt x="9880" y="16736"/>
                    <a:pt x="9971" y="16723"/>
                  </a:cubicBezTo>
                  <a:cubicBezTo>
                    <a:pt x="10968" y="16624"/>
                    <a:pt x="11666" y="15926"/>
                    <a:pt x="12297" y="15195"/>
                  </a:cubicBezTo>
                  <a:cubicBezTo>
                    <a:pt x="13029" y="14430"/>
                    <a:pt x="13826" y="13666"/>
                    <a:pt x="14657" y="12968"/>
                  </a:cubicBezTo>
                  <a:cubicBezTo>
                    <a:pt x="14806" y="12836"/>
                    <a:pt x="14978" y="12779"/>
                    <a:pt x="15147" y="12779"/>
                  </a:cubicBezTo>
                  <a:cubicBezTo>
                    <a:pt x="15619" y="12779"/>
                    <a:pt x="16067" y="13227"/>
                    <a:pt x="15920" y="13765"/>
                  </a:cubicBezTo>
                  <a:cubicBezTo>
                    <a:pt x="15687" y="14530"/>
                    <a:pt x="15455" y="15294"/>
                    <a:pt x="15255" y="16059"/>
                  </a:cubicBezTo>
                  <a:cubicBezTo>
                    <a:pt x="15189" y="16324"/>
                    <a:pt x="15122" y="16624"/>
                    <a:pt x="15156" y="16956"/>
                  </a:cubicBezTo>
                  <a:cubicBezTo>
                    <a:pt x="15156" y="17365"/>
                    <a:pt x="15510" y="17676"/>
                    <a:pt x="15901" y="17676"/>
                  </a:cubicBezTo>
                  <a:cubicBezTo>
                    <a:pt x="16018" y="17676"/>
                    <a:pt x="16138" y="17649"/>
                    <a:pt x="16252" y="17587"/>
                  </a:cubicBezTo>
                  <a:cubicBezTo>
                    <a:pt x="16485" y="17488"/>
                    <a:pt x="16651" y="17288"/>
                    <a:pt x="16784" y="17056"/>
                  </a:cubicBezTo>
                  <a:lnTo>
                    <a:pt x="20008" y="11406"/>
                  </a:lnTo>
                  <a:cubicBezTo>
                    <a:pt x="20440" y="10708"/>
                    <a:pt x="20839" y="9944"/>
                    <a:pt x="20739" y="9113"/>
                  </a:cubicBezTo>
                  <a:cubicBezTo>
                    <a:pt x="20639" y="8381"/>
                    <a:pt x="20174" y="7783"/>
                    <a:pt x="19476" y="7551"/>
                  </a:cubicBezTo>
                  <a:cubicBezTo>
                    <a:pt x="19293" y="7483"/>
                    <a:pt x="19101" y="7454"/>
                    <a:pt x="18903" y="7454"/>
                  </a:cubicBezTo>
                  <a:cubicBezTo>
                    <a:pt x="18132" y="7454"/>
                    <a:pt x="17286" y="7898"/>
                    <a:pt x="16651" y="8215"/>
                  </a:cubicBezTo>
                  <a:lnTo>
                    <a:pt x="16651" y="8149"/>
                  </a:lnTo>
                  <a:cubicBezTo>
                    <a:pt x="16578" y="8188"/>
                    <a:pt x="16505" y="8206"/>
                    <a:pt x="16435" y="8206"/>
                  </a:cubicBezTo>
                  <a:cubicBezTo>
                    <a:pt x="16094" y="8206"/>
                    <a:pt x="15838" y="7788"/>
                    <a:pt x="16086" y="7484"/>
                  </a:cubicBezTo>
                  <a:cubicBezTo>
                    <a:pt x="16851" y="6487"/>
                    <a:pt x="17781" y="5291"/>
                    <a:pt x="18346" y="4526"/>
                  </a:cubicBezTo>
                  <a:cubicBezTo>
                    <a:pt x="18911" y="3795"/>
                    <a:pt x="19310" y="2732"/>
                    <a:pt x="18579" y="1901"/>
                  </a:cubicBezTo>
                  <a:cubicBezTo>
                    <a:pt x="18413" y="1735"/>
                    <a:pt x="18246" y="1602"/>
                    <a:pt x="18047" y="1535"/>
                  </a:cubicBezTo>
                  <a:cubicBezTo>
                    <a:pt x="17719" y="1385"/>
                    <a:pt x="17369" y="1313"/>
                    <a:pt x="17017" y="1313"/>
                  </a:cubicBezTo>
                  <a:cubicBezTo>
                    <a:pt x="16513" y="1313"/>
                    <a:pt x="16005" y="1461"/>
                    <a:pt x="15554" y="1735"/>
                  </a:cubicBezTo>
                  <a:cubicBezTo>
                    <a:pt x="14989" y="2067"/>
                    <a:pt x="14524" y="2565"/>
                    <a:pt x="13959" y="2898"/>
                  </a:cubicBezTo>
                  <a:cubicBezTo>
                    <a:pt x="13882" y="2943"/>
                    <a:pt x="13801" y="2963"/>
                    <a:pt x="13722" y="2963"/>
                  </a:cubicBezTo>
                  <a:cubicBezTo>
                    <a:pt x="13392" y="2963"/>
                    <a:pt x="13094" y="2615"/>
                    <a:pt x="13228" y="2266"/>
                  </a:cubicBezTo>
                  <a:cubicBezTo>
                    <a:pt x="13361" y="2000"/>
                    <a:pt x="13394" y="1701"/>
                    <a:pt x="13394" y="1402"/>
                  </a:cubicBezTo>
                  <a:cubicBezTo>
                    <a:pt x="13361" y="904"/>
                    <a:pt x="13128" y="472"/>
                    <a:pt x="12730" y="206"/>
                  </a:cubicBezTo>
                  <a:cubicBezTo>
                    <a:pt x="12492" y="59"/>
                    <a:pt x="12254" y="0"/>
                    <a:pt x="12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" name="Google Shape;684;p26"/>
            <p:cNvSpPr/>
            <p:nvPr/>
          </p:nvSpPr>
          <p:spPr>
            <a:xfrm rot="-1814060" flipH="1">
              <a:off x="-119873" y="4128914"/>
              <a:ext cx="746910" cy="74686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61586501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27"/>
          <p:cNvSpPr txBox="1">
            <a:spLocks noGrp="1"/>
          </p:cNvSpPr>
          <p:nvPr>
            <p:ph type="title"/>
          </p:nvPr>
        </p:nvSpPr>
        <p:spPr>
          <a:xfrm>
            <a:off x="1450115" y="2255875"/>
            <a:ext cx="40840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87" name="Google Shape;687;p27"/>
          <p:cNvSpPr txBox="1">
            <a:spLocks noGrp="1"/>
          </p:cNvSpPr>
          <p:nvPr>
            <p:ph type="title" idx="2"/>
          </p:nvPr>
        </p:nvSpPr>
        <p:spPr>
          <a:xfrm>
            <a:off x="6657685" y="3771812"/>
            <a:ext cx="40840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688" name="Google Shape;688;p27"/>
          <p:cNvSpPr txBox="1">
            <a:spLocks noGrp="1"/>
          </p:cNvSpPr>
          <p:nvPr>
            <p:ph type="subTitle" idx="1"/>
          </p:nvPr>
        </p:nvSpPr>
        <p:spPr>
          <a:xfrm>
            <a:off x="6657485" y="4584000"/>
            <a:ext cx="40844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689" name="Google Shape;689;p27"/>
          <p:cNvSpPr txBox="1">
            <a:spLocks noGrp="1"/>
          </p:cNvSpPr>
          <p:nvPr>
            <p:ph type="subTitle" idx="3"/>
          </p:nvPr>
        </p:nvSpPr>
        <p:spPr>
          <a:xfrm>
            <a:off x="1450115" y="938307"/>
            <a:ext cx="40840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690" name="Google Shape;690;p27"/>
          <p:cNvGrpSpPr/>
          <p:nvPr/>
        </p:nvGrpSpPr>
        <p:grpSpPr>
          <a:xfrm rot="-2377639">
            <a:off x="1793839" y="6045370"/>
            <a:ext cx="1941063" cy="1181020"/>
            <a:chOff x="5036350" y="4103550"/>
            <a:chExt cx="1622675" cy="987300"/>
          </a:xfrm>
        </p:grpSpPr>
        <p:sp>
          <p:nvSpPr>
            <p:cNvPr id="691" name="Google Shape;691;p27"/>
            <p:cNvSpPr/>
            <p:nvPr/>
          </p:nvSpPr>
          <p:spPr>
            <a:xfrm>
              <a:off x="5036350" y="4238375"/>
              <a:ext cx="852475" cy="852475"/>
            </a:xfrm>
            <a:custGeom>
              <a:avLst/>
              <a:gdLst/>
              <a:ahLst/>
              <a:cxnLst/>
              <a:rect l="l" t="t" r="r" b="b"/>
              <a:pathLst>
                <a:path w="34099" h="34099" fill="none" extrusionOk="0">
                  <a:moveTo>
                    <a:pt x="34099" y="17049"/>
                  </a:moveTo>
                  <a:cubicBezTo>
                    <a:pt x="34099" y="26455"/>
                    <a:pt x="26455" y="34098"/>
                    <a:pt x="17049" y="34098"/>
                  </a:cubicBezTo>
                  <a:cubicBezTo>
                    <a:pt x="7644" y="34098"/>
                    <a:pt x="0" y="26455"/>
                    <a:pt x="0" y="17049"/>
                  </a:cubicBezTo>
                  <a:cubicBezTo>
                    <a:pt x="0" y="7644"/>
                    <a:pt x="7644" y="0"/>
                    <a:pt x="17049" y="0"/>
                  </a:cubicBezTo>
                  <a:cubicBezTo>
                    <a:pt x="26455" y="0"/>
                    <a:pt x="34099" y="7644"/>
                    <a:pt x="34099" y="17049"/>
                  </a:cubicBezTo>
                  <a:close/>
                </a:path>
              </a:pathLst>
            </a:custGeom>
            <a:noFill/>
            <a:ln w="37400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5423525" y="4103550"/>
              <a:ext cx="658075" cy="679050"/>
            </a:xfrm>
            <a:custGeom>
              <a:avLst/>
              <a:gdLst/>
              <a:ahLst/>
              <a:cxnLst/>
              <a:rect l="l" t="t" r="r" b="b"/>
              <a:pathLst>
                <a:path w="26323" h="27162" extrusionOk="0">
                  <a:moveTo>
                    <a:pt x="17594" y="1"/>
                  </a:moveTo>
                  <a:cubicBezTo>
                    <a:pt x="15737" y="1"/>
                    <a:pt x="13859" y="275"/>
                    <a:pt x="11932" y="574"/>
                  </a:cubicBezTo>
                  <a:cubicBezTo>
                    <a:pt x="10867" y="772"/>
                    <a:pt x="9803" y="878"/>
                    <a:pt x="8739" y="878"/>
                  </a:cubicBezTo>
                  <a:cubicBezTo>
                    <a:pt x="8374" y="878"/>
                    <a:pt x="8009" y="865"/>
                    <a:pt x="7644" y="840"/>
                  </a:cubicBezTo>
                  <a:cubicBezTo>
                    <a:pt x="6593" y="729"/>
                    <a:pt x="5634" y="319"/>
                    <a:pt x="4613" y="319"/>
                  </a:cubicBezTo>
                  <a:cubicBezTo>
                    <a:pt x="4408" y="319"/>
                    <a:pt x="4200" y="336"/>
                    <a:pt x="3988" y="375"/>
                  </a:cubicBezTo>
                  <a:cubicBezTo>
                    <a:pt x="2161" y="740"/>
                    <a:pt x="831" y="2535"/>
                    <a:pt x="432" y="4330"/>
                  </a:cubicBezTo>
                  <a:cubicBezTo>
                    <a:pt x="0" y="6091"/>
                    <a:pt x="299" y="7985"/>
                    <a:pt x="299" y="9780"/>
                  </a:cubicBezTo>
                  <a:lnTo>
                    <a:pt x="366" y="15696"/>
                  </a:lnTo>
                  <a:cubicBezTo>
                    <a:pt x="399" y="17058"/>
                    <a:pt x="432" y="18421"/>
                    <a:pt x="432" y="19817"/>
                  </a:cubicBezTo>
                  <a:cubicBezTo>
                    <a:pt x="432" y="21113"/>
                    <a:pt x="333" y="22509"/>
                    <a:pt x="964" y="23705"/>
                  </a:cubicBezTo>
                  <a:cubicBezTo>
                    <a:pt x="2127" y="25998"/>
                    <a:pt x="5152" y="26331"/>
                    <a:pt x="7678" y="26397"/>
                  </a:cubicBezTo>
                  <a:cubicBezTo>
                    <a:pt x="10436" y="26497"/>
                    <a:pt x="13959" y="27162"/>
                    <a:pt x="17282" y="27162"/>
                  </a:cubicBezTo>
                  <a:cubicBezTo>
                    <a:pt x="19941" y="27162"/>
                    <a:pt x="22400" y="26696"/>
                    <a:pt x="24262" y="25167"/>
                  </a:cubicBezTo>
                  <a:cubicBezTo>
                    <a:pt x="26123" y="23639"/>
                    <a:pt x="25990" y="20847"/>
                    <a:pt x="26123" y="18654"/>
                  </a:cubicBezTo>
                  <a:cubicBezTo>
                    <a:pt x="26322" y="15762"/>
                    <a:pt x="26289" y="12871"/>
                    <a:pt x="26056" y="9979"/>
                  </a:cubicBezTo>
                  <a:cubicBezTo>
                    <a:pt x="25824" y="7553"/>
                    <a:pt x="25890" y="2236"/>
                    <a:pt x="23132" y="1073"/>
                  </a:cubicBezTo>
                  <a:cubicBezTo>
                    <a:pt x="21287" y="275"/>
                    <a:pt x="19451" y="1"/>
                    <a:pt x="1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761675" y="4641950"/>
              <a:ext cx="117175" cy="47600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6041675" y="4745175"/>
              <a:ext cx="120500" cy="39925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6229450" y="4757450"/>
              <a:ext cx="107225" cy="42425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5954450" y="4644525"/>
              <a:ext cx="105525" cy="41175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" name="Google Shape;697;p27"/>
            <p:cNvSpPr/>
            <p:nvPr/>
          </p:nvSpPr>
          <p:spPr>
            <a:xfrm>
              <a:off x="6134750" y="4649525"/>
              <a:ext cx="82275" cy="38550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" name="Google Shape;698;p27"/>
            <p:cNvSpPr/>
            <p:nvPr/>
          </p:nvSpPr>
          <p:spPr>
            <a:xfrm>
              <a:off x="6411425" y="4745900"/>
              <a:ext cx="82275" cy="36700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" name="Google Shape;699;p27"/>
            <p:cNvSpPr/>
            <p:nvPr/>
          </p:nvSpPr>
          <p:spPr>
            <a:xfrm>
              <a:off x="5874675" y="4549100"/>
              <a:ext cx="121325" cy="40525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" name="Google Shape;700;p27"/>
            <p:cNvSpPr/>
            <p:nvPr/>
          </p:nvSpPr>
          <p:spPr>
            <a:xfrm>
              <a:off x="6062450" y="4561500"/>
              <a:ext cx="107200" cy="42825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" name="Google Shape;701;p27"/>
            <p:cNvSpPr/>
            <p:nvPr/>
          </p:nvSpPr>
          <p:spPr>
            <a:xfrm>
              <a:off x="6244425" y="4549925"/>
              <a:ext cx="83100" cy="36600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" name="Google Shape;702;p27"/>
            <p:cNvSpPr/>
            <p:nvPr/>
          </p:nvSpPr>
          <p:spPr>
            <a:xfrm>
              <a:off x="6350775" y="4648800"/>
              <a:ext cx="59825" cy="33275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" name="Google Shape;703;p27"/>
            <p:cNvSpPr/>
            <p:nvPr/>
          </p:nvSpPr>
          <p:spPr>
            <a:xfrm>
              <a:off x="6010100" y="4425300"/>
              <a:ext cx="117175" cy="4775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" name="Google Shape;704;p27"/>
            <p:cNvSpPr/>
            <p:nvPr/>
          </p:nvSpPr>
          <p:spPr>
            <a:xfrm>
              <a:off x="6202875" y="4428500"/>
              <a:ext cx="106375" cy="41050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" name="Google Shape;705;p27"/>
            <p:cNvSpPr/>
            <p:nvPr/>
          </p:nvSpPr>
          <p:spPr>
            <a:xfrm>
              <a:off x="6383175" y="4432675"/>
              <a:ext cx="83100" cy="39350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6" name="Google Shape;706;p27"/>
            <p:cNvSpPr/>
            <p:nvPr/>
          </p:nvSpPr>
          <p:spPr>
            <a:xfrm>
              <a:off x="6600025" y="4431950"/>
              <a:ext cx="59000" cy="33325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" name="Google Shape;707;p27"/>
            <p:cNvSpPr/>
            <p:nvPr/>
          </p:nvSpPr>
          <p:spPr>
            <a:xfrm>
              <a:off x="5197525" y="4439925"/>
              <a:ext cx="502700" cy="76625"/>
            </a:xfrm>
            <a:custGeom>
              <a:avLst/>
              <a:gdLst/>
              <a:ahLst/>
              <a:cxnLst/>
              <a:rect l="l" t="t" r="r" b="b"/>
              <a:pathLst>
                <a:path w="20108" h="3065" extrusionOk="0">
                  <a:moveTo>
                    <a:pt x="18457" y="0"/>
                  </a:moveTo>
                  <a:cubicBezTo>
                    <a:pt x="17970" y="0"/>
                    <a:pt x="17491" y="191"/>
                    <a:pt x="17116" y="546"/>
                  </a:cubicBezTo>
                  <a:cubicBezTo>
                    <a:pt x="16784" y="911"/>
                    <a:pt x="16518" y="1410"/>
                    <a:pt x="16020" y="1476"/>
                  </a:cubicBezTo>
                  <a:cubicBezTo>
                    <a:pt x="15982" y="1482"/>
                    <a:pt x="15945" y="1484"/>
                    <a:pt x="15910" y="1484"/>
                  </a:cubicBezTo>
                  <a:cubicBezTo>
                    <a:pt x="15501" y="1484"/>
                    <a:pt x="15195" y="1153"/>
                    <a:pt x="14890" y="878"/>
                  </a:cubicBezTo>
                  <a:cubicBezTo>
                    <a:pt x="14356" y="466"/>
                    <a:pt x="13664" y="125"/>
                    <a:pt x="12981" y="125"/>
                  </a:cubicBezTo>
                  <a:cubicBezTo>
                    <a:pt x="12727" y="125"/>
                    <a:pt x="12474" y="172"/>
                    <a:pt x="12231" y="280"/>
                  </a:cubicBezTo>
                  <a:cubicBezTo>
                    <a:pt x="11533" y="612"/>
                    <a:pt x="11068" y="1476"/>
                    <a:pt x="10237" y="1476"/>
                  </a:cubicBezTo>
                  <a:cubicBezTo>
                    <a:pt x="9506" y="1476"/>
                    <a:pt x="8974" y="812"/>
                    <a:pt x="8342" y="413"/>
                  </a:cubicBezTo>
                  <a:cubicBezTo>
                    <a:pt x="7995" y="212"/>
                    <a:pt x="7608" y="111"/>
                    <a:pt x="7219" y="111"/>
                  </a:cubicBezTo>
                  <a:cubicBezTo>
                    <a:pt x="6900" y="111"/>
                    <a:pt x="6581" y="178"/>
                    <a:pt x="6282" y="313"/>
                  </a:cubicBezTo>
                  <a:cubicBezTo>
                    <a:pt x="5724" y="526"/>
                    <a:pt x="5250" y="930"/>
                    <a:pt x="4675" y="930"/>
                  </a:cubicBezTo>
                  <a:cubicBezTo>
                    <a:pt x="4531" y="930"/>
                    <a:pt x="4381" y="905"/>
                    <a:pt x="4221" y="845"/>
                  </a:cubicBezTo>
                  <a:cubicBezTo>
                    <a:pt x="3922" y="745"/>
                    <a:pt x="3623" y="546"/>
                    <a:pt x="3291" y="413"/>
                  </a:cubicBezTo>
                  <a:cubicBezTo>
                    <a:pt x="2930" y="246"/>
                    <a:pt x="2546" y="167"/>
                    <a:pt x="2161" y="167"/>
                  </a:cubicBezTo>
                  <a:cubicBezTo>
                    <a:pt x="1623" y="167"/>
                    <a:pt x="1083" y="322"/>
                    <a:pt x="599" y="612"/>
                  </a:cubicBezTo>
                  <a:cubicBezTo>
                    <a:pt x="399" y="712"/>
                    <a:pt x="233" y="878"/>
                    <a:pt x="134" y="1077"/>
                  </a:cubicBezTo>
                  <a:cubicBezTo>
                    <a:pt x="1" y="1277"/>
                    <a:pt x="1" y="1543"/>
                    <a:pt x="134" y="1709"/>
                  </a:cubicBezTo>
                  <a:cubicBezTo>
                    <a:pt x="250" y="1883"/>
                    <a:pt x="442" y="1981"/>
                    <a:pt x="643" y="1981"/>
                  </a:cubicBezTo>
                  <a:cubicBezTo>
                    <a:pt x="673" y="1981"/>
                    <a:pt x="702" y="1979"/>
                    <a:pt x="732" y="1975"/>
                  </a:cubicBezTo>
                  <a:cubicBezTo>
                    <a:pt x="1253" y="1975"/>
                    <a:pt x="1707" y="1544"/>
                    <a:pt x="2224" y="1544"/>
                  </a:cubicBezTo>
                  <a:cubicBezTo>
                    <a:pt x="2332" y="1544"/>
                    <a:pt x="2444" y="1563"/>
                    <a:pt x="2560" y="1609"/>
                  </a:cubicBezTo>
                  <a:cubicBezTo>
                    <a:pt x="3300" y="1922"/>
                    <a:pt x="3894" y="2382"/>
                    <a:pt x="4675" y="2382"/>
                  </a:cubicBezTo>
                  <a:cubicBezTo>
                    <a:pt x="4806" y="2382"/>
                    <a:pt x="4942" y="2369"/>
                    <a:pt x="5085" y="2340"/>
                  </a:cubicBezTo>
                  <a:cubicBezTo>
                    <a:pt x="5783" y="2207"/>
                    <a:pt x="6348" y="1742"/>
                    <a:pt x="7013" y="1709"/>
                  </a:cubicBezTo>
                  <a:cubicBezTo>
                    <a:pt x="7047" y="1707"/>
                    <a:pt x="7081" y="1706"/>
                    <a:pt x="7114" y="1706"/>
                  </a:cubicBezTo>
                  <a:cubicBezTo>
                    <a:pt x="8105" y="1706"/>
                    <a:pt x="8536" y="2648"/>
                    <a:pt x="9373" y="2905"/>
                  </a:cubicBezTo>
                  <a:cubicBezTo>
                    <a:pt x="9654" y="2999"/>
                    <a:pt x="9941" y="3044"/>
                    <a:pt x="10226" y="3044"/>
                  </a:cubicBezTo>
                  <a:cubicBezTo>
                    <a:pt x="10851" y="3044"/>
                    <a:pt x="11463" y="2828"/>
                    <a:pt x="11965" y="2440"/>
                  </a:cubicBezTo>
                  <a:cubicBezTo>
                    <a:pt x="12331" y="2141"/>
                    <a:pt x="12696" y="1709"/>
                    <a:pt x="13161" y="1709"/>
                  </a:cubicBezTo>
                  <a:cubicBezTo>
                    <a:pt x="13627" y="1709"/>
                    <a:pt x="14026" y="2207"/>
                    <a:pt x="14424" y="2540"/>
                  </a:cubicBezTo>
                  <a:cubicBezTo>
                    <a:pt x="14853" y="2889"/>
                    <a:pt x="15381" y="3064"/>
                    <a:pt x="15910" y="3064"/>
                  </a:cubicBezTo>
                  <a:cubicBezTo>
                    <a:pt x="16487" y="3064"/>
                    <a:pt x="17064" y="2856"/>
                    <a:pt x="17515" y="2440"/>
                  </a:cubicBezTo>
                  <a:cubicBezTo>
                    <a:pt x="17748" y="2241"/>
                    <a:pt x="17914" y="1975"/>
                    <a:pt x="18147" y="1742"/>
                  </a:cubicBezTo>
                  <a:cubicBezTo>
                    <a:pt x="18332" y="1557"/>
                    <a:pt x="18559" y="1456"/>
                    <a:pt x="18795" y="1456"/>
                  </a:cubicBezTo>
                  <a:cubicBezTo>
                    <a:pt x="18855" y="1456"/>
                    <a:pt x="18916" y="1463"/>
                    <a:pt x="18977" y="1476"/>
                  </a:cubicBezTo>
                  <a:cubicBezTo>
                    <a:pt x="19239" y="1529"/>
                    <a:pt x="19357" y="1725"/>
                    <a:pt x="19590" y="1725"/>
                  </a:cubicBezTo>
                  <a:cubicBezTo>
                    <a:pt x="19652" y="1725"/>
                    <a:pt x="19724" y="1711"/>
                    <a:pt x="19808" y="1676"/>
                  </a:cubicBezTo>
                  <a:cubicBezTo>
                    <a:pt x="19908" y="1676"/>
                    <a:pt x="19974" y="1609"/>
                    <a:pt x="20008" y="1543"/>
                  </a:cubicBezTo>
                  <a:cubicBezTo>
                    <a:pt x="20074" y="1443"/>
                    <a:pt x="20107" y="1310"/>
                    <a:pt x="20107" y="1210"/>
                  </a:cubicBezTo>
                  <a:cubicBezTo>
                    <a:pt x="20107" y="1177"/>
                    <a:pt x="20107" y="1144"/>
                    <a:pt x="20107" y="1111"/>
                  </a:cubicBezTo>
                  <a:cubicBezTo>
                    <a:pt x="19974" y="745"/>
                    <a:pt x="19742" y="446"/>
                    <a:pt x="19443" y="280"/>
                  </a:cubicBezTo>
                  <a:cubicBezTo>
                    <a:pt x="19131" y="90"/>
                    <a:pt x="18792" y="0"/>
                    <a:pt x="18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" name="Google Shape;708;p27"/>
            <p:cNvSpPr/>
            <p:nvPr/>
          </p:nvSpPr>
          <p:spPr>
            <a:xfrm>
              <a:off x="5197525" y="4533375"/>
              <a:ext cx="502700" cy="76750"/>
            </a:xfrm>
            <a:custGeom>
              <a:avLst/>
              <a:gdLst/>
              <a:ahLst/>
              <a:cxnLst/>
              <a:rect l="l" t="t" r="r" b="b"/>
              <a:pathLst>
                <a:path w="20108" h="3070" extrusionOk="0">
                  <a:moveTo>
                    <a:pt x="18460" y="1"/>
                  </a:moveTo>
                  <a:cubicBezTo>
                    <a:pt x="17972" y="1"/>
                    <a:pt x="17491" y="188"/>
                    <a:pt x="17116" y="563"/>
                  </a:cubicBezTo>
                  <a:cubicBezTo>
                    <a:pt x="16784" y="896"/>
                    <a:pt x="16518" y="1427"/>
                    <a:pt x="16020" y="1494"/>
                  </a:cubicBezTo>
                  <a:cubicBezTo>
                    <a:pt x="16000" y="1495"/>
                    <a:pt x="15980" y="1496"/>
                    <a:pt x="15961" y="1496"/>
                  </a:cubicBezTo>
                  <a:cubicBezTo>
                    <a:pt x="15526" y="1496"/>
                    <a:pt x="15208" y="1150"/>
                    <a:pt x="14890" y="896"/>
                  </a:cubicBezTo>
                  <a:cubicBezTo>
                    <a:pt x="14359" y="485"/>
                    <a:pt x="13671" y="128"/>
                    <a:pt x="12990" y="128"/>
                  </a:cubicBezTo>
                  <a:cubicBezTo>
                    <a:pt x="12733" y="128"/>
                    <a:pt x="12477" y="179"/>
                    <a:pt x="12231" y="297"/>
                  </a:cubicBezTo>
                  <a:cubicBezTo>
                    <a:pt x="11533" y="630"/>
                    <a:pt x="11068" y="1461"/>
                    <a:pt x="10237" y="1494"/>
                  </a:cubicBezTo>
                  <a:cubicBezTo>
                    <a:pt x="9506" y="1494"/>
                    <a:pt x="8974" y="796"/>
                    <a:pt x="8342" y="430"/>
                  </a:cubicBezTo>
                  <a:cubicBezTo>
                    <a:pt x="7980" y="220"/>
                    <a:pt x="7573" y="109"/>
                    <a:pt x="7167" y="109"/>
                  </a:cubicBezTo>
                  <a:cubicBezTo>
                    <a:pt x="6866" y="109"/>
                    <a:pt x="6565" y="170"/>
                    <a:pt x="6282" y="297"/>
                  </a:cubicBezTo>
                  <a:cubicBezTo>
                    <a:pt x="5711" y="515"/>
                    <a:pt x="5230" y="932"/>
                    <a:pt x="4637" y="932"/>
                  </a:cubicBezTo>
                  <a:cubicBezTo>
                    <a:pt x="4505" y="932"/>
                    <a:pt x="4367" y="911"/>
                    <a:pt x="4221" y="862"/>
                  </a:cubicBezTo>
                  <a:cubicBezTo>
                    <a:pt x="3922" y="729"/>
                    <a:pt x="3623" y="530"/>
                    <a:pt x="3291" y="397"/>
                  </a:cubicBezTo>
                  <a:cubicBezTo>
                    <a:pt x="2931" y="245"/>
                    <a:pt x="2548" y="167"/>
                    <a:pt x="2164" y="167"/>
                  </a:cubicBezTo>
                  <a:cubicBezTo>
                    <a:pt x="1625" y="167"/>
                    <a:pt x="1084" y="319"/>
                    <a:pt x="599" y="630"/>
                  </a:cubicBezTo>
                  <a:cubicBezTo>
                    <a:pt x="399" y="729"/>
                    <a:pt x="233" y="896"/>
                    <a:pt x="134" y="1095"/>
                  </a:cubicBezTo>
                  <a:cubicBezTo>
                    <a:pt x="1" y="1294"/>
                    <a:pt x="1" y="1527"/>
                    <a:pt x="134" y="1726"/>
                  </a:cubicBezTo>
                  <a:cubicBezTo>
                    <a:pt x="250" y="1900"/>
                    <a:pt x="442" y="1999"/>
                    <a:pt x="643" y="1999"/>
                  </a:cubicBezTo>
                  <a:cubicBezTo>
                    <a:pt x="673" y="1999"/>
                    <a:pt x="702" y="1996"/>
                    <a:pt x="732" y="1992"/>
                  </a:cubicBezTo>
                  <a:cubicBezTo>
                    <a:pt x="1249" y="1965"/>
                    <a:pt x="1699" y="1559"/>
                    <a:pt x="2211" y="1559"/>
                  </a:cubicBezTo>
                  <a:cubicBezTo>
                    <a:pt x="2323" y="1559"/>
                    <a:pt x="2439" y="1579"/>
                    <a:pt x="2560" y="1627"/>
                  </a:cubicBezTo>
                  <a:cubicBezTo>
                    <a:pt x="3300" y="1940"/>
                    <a:pt x="3894" y="2399"/>
                    <a:pt x="4675" y="2399"/>
                  </a:cubicBezTo>
                  <a:cubicBezTo>
                    <a:pt x="4806" y="2399"/>
                    <a:pt x="4942" y="2386"/>
                    <a:pt x="5085" y="2358"/>
                  </a:cubicBezTo>
                  <a:cubicBezTo>
                    <a:pt x="5783" y="2225"/>
                    <a:pt x="6348" y="1760"/>
                    <a:pt x="7013" y="1726"/>
                  </a:cubicBezTo>
                  <a:cubicBezTo>
                    <a:pt x="7048" y="1724"/>
                    <a:pt x="7083" y="1723"/>
                    <a:pt x="7117" y="1723"/>
                  </a:cubicBezTo>
                  <a:cubicBezTo>
                    <a:pt x="8106" y="1723"/>
                    <a:pt x="8537" y="2634"/>
                    <a:pt x="9373" y="2923"/>
                  </a:cubicBezTo>
                  <a:cubicBezTo>
                    <a:pt x="9652" y="3006"/>
                    <a:pt x="9938" y="3047"/>
                    <a:pt x="10221" y="3047"/>
                  </a:cubicBezTo>
                  <a:cubicBezTo>
                    <a:pt x="10848" y="3047"/>
                    <a:pt x="11462" y="2847"/>
                    <a:pt x="11965" y="2458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225"/>
                    <a:pt x="14424" y="2557"/>
                  </a:cubicBezTo>
                  <a:cubicBezTo>
                    <a:pt x="14848" y="2903"/>
                    <a:pt x="15368" y="3070"/>
                    <a:pt x="15890" y="3070"/>
                  </a:cubicBezTo>
                  <a:cubicBezTo>
                    <a:pt x="16474" y="3070"/>
                    <a:pt x="17059" y="2861"/>
                    <a:pt x="17515" y="2458"/>
                  </a:cubicBezTo>
                  <a:cubicBezTo>
                    <a:pt x="17748" y="2225"/>
                    <a:pt x="17914" y="1959"/>
                    <a:pt x="18147" y="1760"/>
                  </a:cubicBezTo>
                  <a:cubicBezTo>
                    <a:pt x="18350" y="1556"/>
                    <a:pt x="18605" y="1454"/>
                    <a:pt x="18865" y="1454"/>
                  </a:cubicBezTo>
                  <a:cubicBezTo>
                    <a:pt x="18903" y="1454"/>
                    <a:pt x="18940" y="1456"/>
                    <a:pt x="18977" y="1461"/>
                  </a:cubicBezTo>
                  <a:cubicBezTo>
                    <a:pt x="19246" y="1541"/>
                    <a:pt x="19362" y="1730"/>
                    <a:pt x="19607" y="1730"/>
                  </a:cubicBezTo>
                  <a:cubicBezTo>
                    <a:pt x="19665" y="1730"/>
                    <a:pt x="19731" y="1719"/>
                    <a:pt x="19808" y="1693"/>
                  </a:cubicBezTo>
                  <a:cubicBezTo>
                    <a:pt x="19908" y="1660"/>
                    <a:pt x="19974" y="1627"/>
                    <a:pt x="20008" y="1560"/>
                  </a:cubicBezTo>
                  <a:cubicBezTo>
                    <a:pt x="20074" y="1427"/>
                    <a:pt x="20107" y="1328"/>
                    <a:pt x="20107" y="1195"/>
                  </a:cubicBezTo>
                  <a:cubicBezTo>
                    <a:pt x="20107" y="1161"/>
                    <a:pt x="20107" y="1128"/>
                    <a:pt x="20107" y="1095"/>
                  </a:cubicBezTo>
                  <a:cubicBezTo>
                    <a:pt x="19974" y="763"/>
                    <a:pt x="19742" y="463"/>
                    <a:pt x="19443" y="264"/>
                  </a:cubicBezTo>
                  <a:cubicBezTo>
                    <a:pt x="19132" y="89"/>
                    <a:pt x="18794" y="1"/>
                    <a:pt x="18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" name="Google Shape;709;p27"/>
            <p:cNvSpPr/>
            <p:nvPr/>
          </p:nvSpPr>
          <p:spPr>
            <a:xfrm>
              <a:off x="5197525" y="4626375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47" y="1"/>
                  </a:moveTo>
                  <a:cubicBezTo>
                    <a:pt x="17963" y="1"/>
                    <a:pt x="17488" y="180"/>
                    <a:pt x="17116" y="532"/>
                  </a:cubicBezTo>
                  <a:cubicBezTo>
                    <a:pt x="16784" y="898"/>
                    <a:pt x="16518" y="1430"/>
                    <a:pt x="16020" y="1463"/>
                  </a:cubicBezTo>
                  <a:cubicBezTo>
                    <a:pt x="15982" y="1468"/>
                    <a:pt x="15945" y="1471"/>
                    <a:pt x="15909" y="1471"/>
                  </a:cubicBezTo>
                  <a:cubicBezTo>
                    <a:pt x="15501" y="1471"/>
                    <a:pt x="15195" y="1142"/>
                    <a:pt x="14890" y="898"/>
                  </a:cubicBezTo>
                  <a:cubicBezTo>
                    <a:pt x="14365" y="468"/>
                    <a:pt x="13686" y="125"/>
                    <a:pt x="13012" y="125"/>
                  </a:cubicBezTo>
                  <a:cubicBezTo>
                    <a:pt x="12748" y="125"/>
                    <a:pt x="12484" y="178"/>
                    <a:pt x="12231" y="300"/>
                  </a:cubicBezTo>
                  <a:cubicBezTo>
                    <a:pt x="11533" y="599"/>
                    <a:pt x="11068" y="1463"/>
                    <a:pt x="10237" y="1496"/>
                  </a:cubicBezTo>
                  <a:cubicBezTo>
                    <a:pt x="9506" y="1496"/>
                    <a:pt x="8974" y="798"/>
                    <a:pt x="8342" y="432"/>
                  </a:cubicBezTo>
                  <a:cubicBezTo>
                    <a:pt x="7989" y="209"/>
                    <a:pt x="7594" y="101"/>
                    <a:pt x="7198" y="101"/>
                  </a:cubicBezTo>
                  <a:cubicBezTo>
                    <a:pt x="6887" y="101"/>
                    <a:pt x="6575" y="168"/>
                    <a:pt x="6282" y="300"/>
                  </a:cubicBezTo>
                  <a:cubicBezTo>
                    <a:pt x="5711" y="517"/>
                    <a:pt x="5230" y="934"/>
                    <a:pt x="4637" y="934"/>
                  </a:cubicBezTo>
                  <a:cubicBezTo>
                    <a:pt x="4505" y="934"/>
                    <a:pt x="4367" y="913"/>
                    <a:pt x="4221" y="865"/>
                  </a:cubicBezTo>
                  <a:cubicBezTo>
                    <a:pt x="3922" y="732"/>
                    <a:pt x="3623" y="532"/>
                    <a:pt x="3291" y="399"/>
                  </a:cubicBezTo>
                  <a:cubicBezTo>
                    <a:pt x="2925" y="245"/>
                    <a:pt x="2536" y="167"/>
                    <a:pt x="2145" y="167"/>
                  </a:cubicBezTo>
                  <a:cubicBezTo>
                    <a:pt x="1613" y="167"/>
                    <a:pt x="1078" y="311"/>
                    <a:pt x="599" y="599"/>
                  </a:cubicBezTo>
                  <a:cubicBezTo>
                    <a:pt x="399" y="732"/>
                    <a:pt x="233" y="898"/>
                    <a:pt x="134" y="1064"/>
                  </a:cubicBezTo>
                  <a:cubicBezTo>
                    <a:pt x="1" y="1263"/>
                    <a:pt x="1" y="1529"/>
                    <a:pt x="134" y="1729"/>
                  </a:cubicBezTo>
                  <a:cubicBezTo>
                    <a:pt x="266" y="1895"/>
                    <a:pt x="499" y="1995"/>
                    <a:pt x="732" y="1995"/>
                  </a:cubicBezTo>
                  <a:cubicBezTo>
                    <a:pt x="1249" y="1967"/>
                    <a:pt x="1699" y="1561"/>
                    <a:pt x="2211" y="1561"/>
                  </a:cubicBezTo>
                  <a:cubicBezTo>
                    <a:pt x="2323" y="1561"/>
                    <a:pt x="2439" y="1581"/>
                    <a:pt x="2560" y="1629"/>
                  </a:cubicBezTo>
                  <a:cubicBezTo>
                    <a:pt x="3299" y="1913"/>
                    <a:pt x="3893" y="2368"/>
                    <a:pt x="4674" y="2368"/>
                  </a:cubicBezTo>
                  <a:cubicBezTo>
                    <a:pt x="4805" y="2368"/>
                    <a:pt x="4942" y="2356"/>
                    <a:pt x="5085" y="2327"/>
                  </a:cubicBezTo>
                  <a:cubicBezTo>
                    <a:pt x="5783" y="2194"/>
                    <a:pt x="6348" y="1729"/>
                    <a:pt x="7013" y="1695"/>
                  </a:cubicBezTo>
                  <a:cubicBezTo>
                    <a:pt x="7031" y="1695"/>
                    <a:pt x="7049" y="1695"/>
                    <a:pt x="7066" y="1695"/>
                  </a:cubicBezTo>
                  <a:cubicBezTo>
                    <a:pt x="8091" y="1695"/>
                    <a:pt x="8523" y="2630"/>
                    <a:pt x="9373" y="2892"/>
                  </a:cubicBezTo>
                  <a:cubicBezTo>
                    <a:pt x="9665" y="2989"/>
                    <a:pt x="9963" y="3037"/>
                    <a:pt x="10259" y="3037"/>
                  </a:cubicBezTo>
                  <a:cubicBezTo>
                    <a:pt x="10872" y="3037"/>
                    <a:pt x="11472" y="2830"/>
                    <a:pt x="11965" y="2427"/>
                  </a:cubicBezTo>
                  <a:cubicBezTo>
                    <a:pt x="12317" y="2138"/>
                    <a:pt x="12669" y="1727"/>
                    <a:pt x="13111" y="1727"/>
                  </a:cubicBezTo>
                  <a:cubicBezTo>
                    <a:pt x="13128" y="1727"/>
                    <a:pt x="13144" y="1727"/>
                    <a:pt x="13161" y="1729"/>
                  </a:cubicBezTo>
                  <a:cubicBezTo>
                    <a:pt x="13627" y="1729"/>
                    <a:pt x="14026" y="2194"/>
                    <a:pt x="14424" y="2559"/>
                  </a:cubicBezTo>
                  <a:cubicBezTo>
                    <a:pt x="14853" y="2893"/>
                    <a:pt x="15379" y="3059"/>
                    <a:pt x="15907" y="3059"/>
                  </a:cubicBezTo>
                  <a:cubicBezTo>
                    <a:pt x="16485" y="3059"/>
                    <a:pt x="17063" y="2859"/>
                    <a:pt x="17515" y="2460"/>
                  </a:cubicBezTo>
                  <a:cubicBezTo>
                    <a:pt x="17748" y="2227"/>
                    <a:pt x="17914" y="1961"/>
                    <a:pt x="18147" y="1762"/>
                  </a:cubicBezTo>
                  <a:cubicBezTo>
                    <a:pt x="18339" y="1570"/>
                    <a:pt x="18576" y="1446"/>
                    <a:pt x="18821" y="1446"/>
                  </a:cubicBezTo>
                  <a:cubicBezTo>
                    <a:pt x="18873" y="1446"/>
                    <a:pt x="18925" y="1451"/>
                    <a:pt x="18977" y="1463"/>
                  </a:cubicBezTo>
                  <a:cubicBezTo>
                    <a:pt x="19246" y="1543"/>
                    <a:pt x="19362" y="1732"/>
                    <a:pt x="19607" y="1732"/>
                  </a:cubicBezTo>
                  <a:cubicBezTo>
                    <a:pt x="19665" y="1732"/>
                    <a:pt x="19731" y="1721"/>
                    <a:pt x="19808" y="1695"/>
                  </a:cubicBezTo>
                  <a:cubicBezTo>
                    <a:pt x="19908" y="1662"/>
                    <a:pt x="19974" y="1596"/>
                    <a:pt x="20008" y="1529"/>
                  </a:cubicBezTo>
                  <a:cubicBezTo>
                    <a:pt x="20074" y="1430"/>
                    <a:pt x="20107" y="1330"/>
                    <a:pt x="20107" y="1197"/>
                  </a:cubicBezTo>
                  <a:cubicBezTo>
                    <a:pt x="20107" y="1164"/>
                    <a:pt x="20107" y="1130"/>
                    <a:pt x="20107" y="1097"/>
                  </a:cubicBezTo>
                  <a:cubicBezTo>
                    <a:pt x="19974" y="732"/>
                    <a:pt x="19742" y="432"/>
                    <a:pt x="19443" y="266"/>
                  </a:cubicBezTo>
                  <a:cubicBezTo>
                    <a:pt x="19128" y="89"/>
                    <a:pt x="18785" y="1"/>
                    <a:pt x="184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" name="Google Shape;710;p27"/>
            <p:cNvSpPr/>
            <p:nvPr/>
          </p:nvSpPr>
          <p:spPr>
            <a:xfrm>
              <a:off x="5197525" y="4719500"/>
              <a:ext cx="502700" cy="76425"/>
            </a:xfrm>
            <a:custGeom>
              <a:avLst/>
              <a:gdLst/>
              <a:ahLst/>
              <a:cxnLst/>
              <a:rect l="l" t="t" r="r" b="b"/>
              <a:pathLst>
                <a:path w="20108" h="3057" extrusionOk="0">
                  <a:moveTo>
                    <a:pt x="18460" y="0"/>
                  </a:moveTo>
                  <a:cubicBezTo>
                    <a:pt x="17972" y="0"/>
                    <a:pt x="17491" y="188"/>
                    <a:pt x="17116" y="563"/>
                  </a:cubicBezTo>
                  <a:cubicBezTo>
                    <a:pt x="16784" y="895"/>
                    <a:pt x="16518" y="1427"/>
                    <a:pt x="16020" y="1460"/>
                  </a:cubicBezTo>
                  <a:cubicBezTo>
                    <a:pt x="15982" y="1465"/>
                    <a:pt x="15945" y="1468"/>
                    <a:pt x="15909" y="1468"/>
                  </a:cubicBezTo>
                  <a:cubicBezTo>
                    <a:pt x="15501" y="1468"/>
                    <a:pt x="15195" y="1139"/>
                    <a:pt x="14890" y="895"/>
                  </a:cubicBezTo>
                  <a:cubicBezTo>
                    <a:pt x="14365" y="466"/>
                    <a:pt x="13686" y="122"/>
                    <a:pt x="13012" y="122"/>
                  </a:cubicBezTo>
                  <a:cubicBezTo>
                    <a:pt x="12748" y="122"/>
                    <a:pt x="12484" y="175"/>
                    <a:pt x="12231" y="297"/>
                  </a:cubicBezTo>
                  <a:cubicBezTo>
                    <a:pt x="11533" y="629"/>
                    <a:pt x="11068" y="1460"/>
                    <a:pt x="10237" y="1493"/>
                  </a:cubicBezTo>
                  <a:cubicBezTo>
                    <a:pt x="9506" y="1493"/>
                    <a:pt x="8974" y="795"/>
                    <a:pt x="8342" y="430"/>
                  </a:cubicBezTo>
                  <a:cubicBezTo>
                    <a:pt x="7989" y="207"/>
                    <a:pt x="7594" y="98"/>
                    <a:pt x="7198" y="98"/>
                  </a:cubicBezTo>
                  <a:cubicBezTo>
                    <a:pt x="6887" y="98"/>
                    <a:pt x="6575" y="165"/>
                    <a:pt x="6282" y="297"/>
                  </a:cubicBezTo>
                  <a:cubicBezTo>
                    <a:pt x="5711" y="514"/>
                    <a:pt x="5230" y="931"/>
                    <a:pt x="4637" y="931"/>
                  </a:cubicBezTo>
                  <a:cubicBezTo>
                    <a:pt x="4505" y="931"/>
                    <a:pt x="4367" y="910"/>
                    <a:pt x="4221" y="862"/>
                  </a:cubicBezTo>
                  <a:cubicBezTo>
                    <a:pt x="3922" y="729"/>
                    <a:pt x="3623" y="529"/>
                    <a:pt x="3291" y="397"/>
                  </a:cubicBezTo>
                  <a:cubicBezTo>
                    <a:pt x="2925" y="242"/>
                    <a:pt x="2536" y="165"/>
                    <a:pt x="2145" y="165"/>
                  </a:cubicBezTo>
                  <a:cubicBezTo>
                    <a:pt x="1613" y="165"/>
                    <a:pt x="1078" y="308"/>
                    <a:pt x="599" y="596"/>
                  </a:cubicBezTo>
                  <a:cubicBezTo>
                    <a:pt x="399" y="729"/>
                    <a:pt x="233" y="895"/>
                    <a:pt x="134" y="1094"/>
                  </a:cubicBezTo>
                  <a:cubicBezTo>
                    <a:pt x="1" y="1261"/>
                    <a:pt x="1" y="1526"/>
                    <a:pt x="134" y="1726"/>
                  </a:cubicBezTo>
                  <a:cubicBezTo>
                    <a:pt x="266" y="1892"/>
                    <a:pt x="499" y="1992"/>
                    <a:pt x="732" y="1992"/>
                  </a:cubicBezTo>
                  <a:cubicBezTo>
                    <a:pt x="1249" y="1965"/>
                    <a:pt x="1699" y="1558"/>
                    <a:pt x="2211" y="1558"/>
                  </a:cubicBezTo>
                  <a:cubicBezTo>
                    <a:pt x="2323" y="1558"/>
                    <a:pt x="2439" y="1578"/>
                    <a:pt x="2560" y="1626"/>
                  </a:cubicBezTo>
                  <a:cubicBezTo>
                    <a:pt x="3299" y="1911"/>
                    <a:pt x="3893" y="2366"/>
                    <a:pt x="4674" y="2366"/>
                  </a:cubicBezTo>
                  <a:cubicBezTo>
                    <a:pt x="4805" y="2366"/>
                    <a:pt x="4942" y="2353"/>
                    <a:pt x="5085" y="2324"/>
                  </a:cubicBezTo>
                  <a:cubicBezTo>
                    <a:pt x="5783" y="2191"/>
                    <a:pt x="6348" y="1759"/>
                    <a:pt x="7013" y="1693"/>
                  </a:cubicBezTo>
                  <a:cubicBezTo>
                    <a:pt x="7031" y="1692"/>
                    <a:pt x="7049" y="1692"/>
                    <a:pt x="7066" y="1692"/>
                  </a:cubicBezTo>
                  <a:cubicBezTo>
                    <a:pt x="8091" y="1692"/>
                    <a:pt x="8523" y="2628"/>
                    <a:pt x="9373" y="2922"/>
                  </a:cubicBezTo>
                  <a:cubicBezTo>
                    <a:pt x="9649" y="3004"/>
                    <a:pt x="9931" y="3045"/>
                    <a:pt x="10211" y="3045"/>
                  </a:cubicBezTo>
                  <a:cubicBezTo>
                    <a:pt x="10841" y="3045"/>
                    <a:pt x="11459" y="2838"/>
                    <a:pt x="11965" y="2424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191"/>
                    <a:pt x="14424" y="2557"/>
                  </a:cubicBezTo>
                  <a:cubicBezTo>
                    <a:pt x="14853" y="2890"/>
                    <a:pt x="15379" y="3056"/>
                    <a:pt x="15907" y="3056"/>
                  </a:cubicBezTo>
                  <a:cubicBezTo>
                    <a:pt x="16485" y="3056"/>
                    <a:pt x="17063" y="2857"/>
                    <a:pt x="17515" y="2457"/>
                  </a:cubicBezTo>
                  <a:cubicBezTo>
                    <a:pt x="17748" y="2224"/>
                    <a:pt x="17914" y="1959"/>
                    <a:pt x="18147" y="1759"/>
                  </a:cubicBezTo>
                  <a:cubicBezTo>
                    <a:pt x="18339" y="1567"/>
                    <a:pt x="18576" y="1443"/>
                    <a:pt x="18821" y="1443"/>
                  </a:cubicBezTo>
                  <a:cubicBezTo>
                    <a:pt x="18873" y="1443"/>
                    <a:pt x="18925" y="1448"/>
                    <a:pt x="18977" y="1460"/>
                  </a:cubicBezTo>
                  <a:cubicBezTo>
                    <a:pt x="19246" y="1540"/>
                    <a:pt x="19362" y="1729"/>
                    <a:pt x="19607" y="1729"/>
                  </a:cubicBezTo>
                  <a:cubicBezTo>
                    <a:pt x="19665" y="1729"/>
                    <a:pt x="19731" y="1718"/>
                    <a:pt x="19808" y="1693"/>
                  </a:cubicBezTo>
                  <a:cubicBezTo>
                    <a:pt x="19908" y="1659"/>
                    <a:pt x="19974" y="1593"/>
                    <a:pt x="20008" y="1526"/>
                  </a:cubicBezTo>
                  <a:cubicBezTo>
                    <a:pt x="20074" y="1427"/>
                    <a:pt x="20107" y="1327"/>
                    <a:pt x="20107" y="1194"/>
                  </a:cubicBezTo>
                  <a:cubicBezTo>
                    <a:pt x="20107" y="1161"/>
                    <a:pt x="20107" y="1128"/>
                    <a:pt x="20107" y="1094"/>
                  </a:cubicBezTo>
                  <a:cubicBezTo>
                    <a:pt x="19974" y="762"/>
                    <a:pt x="19742" y="463"/>
                    <a:pt x="19443" y="264"/>
                  </a:cubicBezTo>
                  <a:cubicBezTo>
                    <a:pt x="19132" y="88"/>
                    <a:pt x="18794" y="0"/>
                    <a:pt x="1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" name="Google Shape;711;p27"/>
            <p:cNvSpPr/>
            <p:nvPr/>
          </p:nvSpPr>
          <p:spPr>
            <a:xfrm>
              <a:off x="5197525" y="4812800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85" y="0"/>
                  </a:moveTo>
                  <a:cubicBezTo>
                    <a:pt x="17988" y="0"/>
                    <a:pt x="17498" y="192"/>
                    <a:pt x="17116" y="553"/>
                  </a:cubicBezTo>
                  <a:cubicBezTo>
                    <a:pt x="16784" y="885"/>
                    <a:pt x="16518" y="1417"/>
                    <a:pt x="16020" y="1483"/>
                  </a:cubicBezTo>
                  <a:cubicBezTo>
                    <a:pt x="16000" y="1485"/>
                    <a:pt x="15980" y="1486"/>
                    <a:pt x="15961" y="1486"/>
                  </a:cubicBezTo>
                  <a:cubicBezTo>
                    <a:pt x="15526" y="1486"/>
                    <a:pt x="15208" y="1140"/>
                    <a:pt x="14890" y="885"/>
                  </a:cubicBezTo>
                  <a:cubicBezTo>
                    <a:pt x="14356" y="473"/>
                    <a:pt x="13664" y="132"/>
                    <a:pt x="12981" y="132"/>
                  </a:cubicBezTo>
                  <a:cubicBezTo>
                    <a:pt x="12727" y="132"/>
                    <a:pt x="12474" y="179"/>
                    <a:pt x="12231" y="287"/>
                  </a:cubicBezTo>
                  <a:cubicBezTo>
                    <a:pt x="11533" y="619"/>
                    <a:pt x="11068" y="1450"/>
                    <a:pt x="10237" y="1483"/>
                  </a:cubicBezTo>
                  <a:cubicBezTo>
                    <a:pt x="9506" y="1483"/>
                    <a:pt x="8974" y="819"/>
                    <a:pt x="8342" y="420"/>
                  </a:cubicBezTo>
                  <a:cubicBezTo>
                    <a:pt x="7980" y="210"/>
                    <a:pt x="7573" y="99"/>
                    <a:pt x="7167" y="99"/>
                  </a:cubicBezTo>
                  <a:cubicBezTo>
                    <a:pt x="6866" y="99"/>
                    <a:pt x="6565" y="160"/>
                    <a:pt x="6282" y="287"/>
                  </a:cubicBezTo>
                  <a:cubicBezTo>
                    <a:pt x="5711" y="504"/>
                    <a:pt x="5230" y="921"/>
                    <a:pt x="4637" y="921"/>
                  </a:cubicBezTo>
                  <a:cubicBezTo>
                    <a:pt x="4505" y="921"/>
                    <a:pt x="4367" y="901"/>
                    <a:pt x="4221" y="852"/>
                  </a:cubicBezTo>
                  <a:cubicBezTo>
                    <a:pt x="3922" y="719"/>
                    <a:pt x="3623" y="553"/>
                    <a:pt x="3291" y="420"/>
                  </a:cubicBezTo>
                  <a:cubicBezTo>
                    <a:pt x="2920" y="249"/>
                    <a:pt x="2526" y="164"/>
                    <a:pt x="2130" y="164"/>
                  </a:cubicBezTo>
                  <a:cubicBezTo>
                    <a:pt x="1603" y="164"/>
                    <a:pt x="1074" y="316"/>
                    <a:pt x="599" y="619"/>
                  </a:cubicBezTo>
                  <a:cubicBezTo>
                    <a:pt x="399" y="719"/>
                    <a:pt x="233" y="885"/>
                    <a:pt x="134" y="1085"/>
                  </a:cubicBezTo>
                  <a:cubicBezTo>
                    <a:pt x="1" y="1284"/>
                    <a:pt x="1" y="1517"/>
                    <a:pt x="134" y="1716"/>
                  </a:cubicBezTo>
                  <a:cubicBezTo>
                    <a:pt x="250" y="1890"/>
                    <a:pt x="442" y="1988"/>
                    <a:pt x="643" y="1988"/>
                  </a:cubicBezTo>
                  <a:cubicBezTo>
                    <a:pt x="673" y="1988"/>
                    <a:pt x="702" y="1986"/>
                    <a:pt x="732" y="1982"/>
                  </a:cubicBezTo>
                  <a:cubicBezTo>
                    <a:pt x="1249" y="1955"/>
                    <a:pt x="1699" y="1549"/>
                    <a:pt x="2211" y="1549"/>
                  </a:cubicBezTo>
                  <a:cubicBezTo>
                    <a:pt x="2323" y="1549"/>
                    <a:pt x="2439" y="1568"/>
                    <a:pt x="2560" y="1616"/>
                  </a:cubicBezTo>
                  <a:cubicBezTo>
                    <a:pt x="3300" y="1930"/>
                    <a:pt x="3894" y="2389"/>
                    <a:pt x="4675" y="2389"/>
                  </a:cubicBezTo>
                  <a:cubicBezTo>
                    <a:pt x="4806" y="2389"/>
                    <a:pt x="4942" y="2376"/>
                    <a:pt x="5085" y="2348"/>
                  </a:cubicBezTo>
                  <a:cubicBezTo>
                    <a:pt x="5783" y="2215"/>
                    <a:pt x="6348" y="1749"/>
                    <a:pt x="7013" y="1716"/>
                  </a:cubicBezTo>
                  <a:cubicBezTo>
                    <a:pt x="7048" y="1714"/>
                    <a:pt x="7083" y="1713"/>
                    <a:pt x="7117" y="1713"/>
                  </a:cubicBezTo>
                  <a:cubicBezTo>
                    <a:pt x="8106" y="1713"/>
                    <a:pt x="8537" y="2623"/>
                    <a:pt x="9373" y="2913"/>
                  </a:cubicBezTo>
                  <a:cubicBezTo>
                    <a:pt x="9652" y="2995"/>
                    <a:pt x="9938" y="3036"/>
                    <a:pt x="10221" y="3036"/>
                  </a:cubicBezTo>
                  <a:cubicBezTo>
                    <a:pt x="10848" y="3036"/>
                    <a:pt x="11462" y="2836"/>
                    <a:pt x="11965" y="2447"/>
                  </a:cubicBezTo>
                  <a:cubicBezTo>
                    <a:pt x="12331" y="2115"/>
                    <a:pt x="12696" y="1716"/>
                    <a:pt x="13161" y="1716"/>
                  </a:cubicBezTo>
                  <a:cubicBezTo>
                    <a:pt x="13627" y="1716"/>
                    <a:pt x="14026" y="2215"/>
                    <a:pt x="14424" y="2547"/>
                  </a:cubicBezTo>
                  <a:cubicBezTo>
                    <a:pt x="14848" y="2892"/>
                    <a:pt x="15368" y="3060"/>
                    <a:pt x="15890" y="3060"/>
                  </a:cubicBezTo>
                  <a:cubicBezTo>
                    <a:pt x="16474" y="3060"/>
                    <a:pt x="17059" y="2851"/>
                    <a:pt x="17515" y="2447"/>
                  </a:cubicBezTo>
                  <a:cubicBezTo>
                    <a:pt x="17748" y="2215"/>
                    <a:pt x="17914" y="1949"/>
                    <a:pt x="18147" y="1749"/>
                  </a:cubicBezTo>
                  <a:cubicBezTo>
                    <a:pt x="18350" y="1546"/>
                    <a:pt x="18605" y="1444"/>
                    <a:pt x="18865" y="1444"/>
                  </a:cubicBezTo>
                  <a:cubicBezTo>
                    <a:pt x="18903" y="1444"/>
                    <a:pt x="18940" y="1446"/>
                    <a:pt x="18977" y="1450"/>
                  </a:cubicBezTo>
                  <a:cubicBezTo>
                    <a:pt x="19246" y="1531"/>
                    <a:pt x="19362" y="1719"/>
                    <a:pt x="19607" y="1719"/>
                  </a:cubicBezTo>
                  <a:cubicBezTo>
                    <a:pt x="19665" y="1719"/>
                    <a:pt x="19731" y="1709"/>
                    <a:pt x="19808" y="1683"/>
                  </a:cubicBezTo>
                  <a:cubicBezTo>
                    <a:pt x="19908" y="1650"/>
                    <a:pt x="19974" y="1616"/>
                    <a:pt x="20008" y="1550"/>
                  </a:cubicBezTo>
                  <a:cubicBezTo>
                    <a:pt x="20074" y="1450"/>
                    <a:pt x="20107" y="1317"/>
                    <a:pt x="20107" y="1184"/>
                  </a:cubicBezTo>
                  <a:cubicBezTo>
                    <a:pt x="20107" y="1151"/>
                    <a:pt x="20107" y="1118"/>
                    <a:pt x="20107" y="1085"/>
                  </a:cubicBezTo>
                  <a:cubicBezTo>
                    <a:pt x="19974" y="752"/>
                    <a:pt x="19742" y="453"/>
                    <a:pt x="19443" y="254"/>
                  </a:cubicBezTo>
                  <a:cubicBezTo>
                    <a:pt x="19140" y="83"/>
                    <a:pt x="18811" y="0"/>
                    <a:pt x="184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12" name="Google Shape;712;p27"/>
          <p:cNvGrpSpPr/>
          <p:nvPr/>
        </p:nvGrpSpPr>
        <p:grpSpPr>
          <a:xfrm rot="-7822172">
            <a:off x="7402053" y="-128026"/>
            <a:ext cx="1946944" cy="1124043"/>
            <a:chOff x="5362076" y="-558676"/>
            <a:chExt cx="1592253" cy="919267"/>
          </a:xfrm>
        </p:grpSpPr>
        <p:sp>
          <p:nvSpPr>
            <p:cNvPr id="713" name="Google Shape;713;p27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" name="Google Shape;714;p27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" name="Google Shape;715;p27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" name="Google Shape;716;p27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rgbClr val="3930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943734245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28"/>
          <p:cNvSpPr txBox="1">
            <a:spLocks noGrp="1"/>
          </p:cNvSpPr>
          <p:nvPr>
            <p:ph type="title"/>
          </p:nvPr>
        </p:nvSpPr>
        <p:spPr>
          <a:xfrm>
            <a:off x="1053400" y="3929967"/>
            <a:ext cx="3097600" cy="5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719" name="Google Shape;719;p28"/>
          <p:cNvSpPr txBox="1">
            <a:spLocks noGrp="1"/>
          </p:cNvSpPr>
          <p:nvPr>
            <p:ph type="subTitle" idx="1"/>
          </p:nvPr>
        </p:nvSpPr>
        <p:spPr>
          <a:xfrm>
            <a:off x="1053400" y="4477333"/>
            <a:ext cx="3097600" cy="10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720" name="Google Shape;720;p28"/>
          <p:cNvSpPr txBox="1">
            <a:spLocks noGrp="1"/>
          </p:cNvSpPr>
          <p:nvPr>
            <p:ph type="title" idx="2"/>
          </p:nvPr>
        </p:nvSpPr>
        <p:spPr>
          <a:xfrm>
            <a:off x="4548000" y="3929967"/>
            <a:ext cx="3096800" cy="5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721" name="Google Shape;721;p28"/>
          <p:cNvSpPr txBox="1">
            <a:spLocks noGrp="1"/>
          </p:cNvSpPr>
          <p:nvPr>
            <p:ph type="subTitle" idx="3"/>
          </p:nvPr>
        </p:nvSpPr>
        <p:spPr>
          <a:xfrm>
            <a:off x="4548000" y="4477333"/>
            <a:ext cx="3096800" cy="10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722" name="Google Shape;722;p28"/>
          <p:cNvSpPr txBox="1">
            <a:spLocks noGrp="1"/>
          </p:cNvSpPr>
          <p:nvPr>
            <p:ph type="title" idx="4"/>
          </p:nvPr>
        </p:nvSpPr>
        <p:spPr>
          <a:xfrm>
            <a:off x="8041799" y="3929967"/>
            <a:ext cx="3096800" cy="5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723" name="Google Shape;723;p28"/>
          <p:cNvSpPr txBox="1">
            <a:spLocks noGrp="1"/>
          </p:cNvSpPr>
          <p:nvPr>
            <p:ph type="subTitle" idx="5"/>
          </p:nvPr>
        </p:nvSpPr>
        <p:spPr>
          <a:xfrm>
            <a:off x="8041799" y="4477333"/>
            <a:ext cx="3096800" cy="10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724" name="Google Shape;724;p28"/>
          <p:cNvSpPr txBox="1">
            <a:spLocks noGrp="1"/>
          </p:cNvSpPr>
          <p:nvPr>
            <p:ph type="title" idx="6"/>
          </p:nvPr>
        </p:nvSpPr>
        <p:spPr>
          <a:xfrm>
            <a:off x="875600" y="491767"/>
            <a:ext cx="104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725" name="Google Shape;725;p28"/>
          <p:cNvGrpSpPr/>
          <p:nvPr/>
        </p:nvGrpSpPr>
        <p:grpSpPr>
          <a:xfrm rot="9785158">
            <a:off x="-452239" y="5926789"/>
            <a:ext cx="1876824" cy="1083560"/>
            <a:chOff x="5362076" y="-558676"/>
            <a:chExt cx="1592253" cy="919267"/>
          </a:xfrm>
        </p:grpSpPr>
        <p:sp>
          <p:nvSpPr>
            <p:cNvPr id="726" name="Google Shape;726;p28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" name="Google Shape;727;p28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" name="Google Shape;728;p28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" name="Google Shape;729;p28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30" name="Google Shape;730;p28"/>
          <p:cNvGrpSpPr/>
          <p:nvPr/>
        </p:nvGrpSpPr>
        <p:grpSpPr>
          <a:xfrm rot="-1467118" flipH="1">
            <a:off x="10994949" y="-20706"/>
            <a:ext cx="2432593" cy="1480087"/>
            <a:chOff x="5036350" y="4103550"/>
            <a:chExt cx="1622675" cy="987300"/>
          </a:xfrm>
        </p:grpSpPr>
        <p:sp>
          <p:nvSpPr>
            <p:cNvPr id="731" name="Google Shape;731;p28"/>
            <p:cNvSpPr/>
            <p:nvPr/>
          </p:nvSpPr>
          <p:spPr>
            <a:xfrm>
              <a:off x="5036350" y="4238375"/>
              <a:ext cx="852475" cy="852475"/>
            </a:xfrm>
            <a:custGeom>
              <a:avLst/>
              <a:gdLst/>
              <a:ahLst/>
              <a:cxnLst/>
              <a:rect l="l" t="t" r="r" b="b"/>
              <a:pathLst>
                <a:path w="34099" h="34099" fill="none" extrusionOk="0">
                  <a:moveTo>
                    <a:pt x="34099" y="17049"/>
                  </a:moveTo>
                  <a:cubicBezTo>
                    <a:pt x="34099" y="26455"/>
                    <a:pt x="26455" y="34098"/>
                    <a:pt x="17049" y="34098"/>
                  </a:cubicBezTo>
                  <a:cubicBezTo>
                    <a:pt x="7644" y="34098"/>
                    <a:pt x="0" y="26455"/>
                    <a:pt x="0" y="17049"/>
                  </a:cubicBezTo>
                  <a:cubicBezTo>
                    <a:pt x="0" y="7644"/>
                    <a:pt x="7644" y="0"/>
                    <a:pt x="17049" y="0"/>
                  </a:cubicBezTo>
                  <a:cubicBezTo>
                    <a:pt x="26455" y="0"/>
                    <a:pt x="34099" y="7644"/>
                    <a:pt x="34099" y="17049"/>
                  </a:cubicBezTo>
                  <a:close/>
                </a:path>
              </a:pathLst>
            </a:custGeom>
            <a:noFill/>
            <a:ln w="37400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" name="Google Shape;732;p28"/>
            <p:cNvSpPr/>
            <p:nvPr/>
          </p:nvSpPr>
          <p:spPr>
            <a:xfrm>
              <a:off x="5423525" y="4103550"/>
              <a:ext cx="658075" cy="679050"/>
            </a:xfrm>
            <a:custGeom>
              <a:avLst/>
              <a:gdLst/>
              <a:ahLst/>
              <a:cxnLst/>
              <a:rect l="l" t="t" r="r" b="b"/>
              <a:pathLst>
                <a:path w="26323" h="27162" extrusionOk="0">
                  <a:moveTo>
                    <a:pt x="17594" y="1"/>
                  </a:moveTo>
                  <a:cubicBezTo>
                    <a:pt x="15737" y="1"/>
                    <a:pt x="13859" y="275"/>
                    <a:pt x="11932" y="574"/>
                  </a:cubicBezTo>
                  <a:cubicBezTo>
                    <a:pt x="10867" y="772"/>
                    <a:pt x="9803" y="878"/>
                    <a:pt x="8739" y="878"/>
                  </a:cubicBezTo>
                  <a:cubicBezTo>
                    <a:pt x="8374" y="878"/>
                    <a:pt x="8009" y="865"/>
                    <a:pt x="7644" y="840"/>
                  </a:cubicBezTo>
                  <a:cubicBezTo>
                    <a:pt x="6593" y="729"/>
                    <a:pt x="5634" y="319"/>
                    <a:pt x="4613" y="319"/>
                  </a:cubicBezTo>
                  <a:cubicBezTo>
                    <a:pt x="4408" y="319"/>
                    <a:pt x="4200" y="336"/>
                    <a:pt x="3988" y="375"/>
                  </a:cubicBezTo>
                  <a:cubicBezTo>
                    <a:pt x="2161" y="740"/>
                    <a:pt x="831" y="2535"/>
                    <a:pt x="432" y="4330"/>
                  </a:cubicBezTo>
                  <a:cubicBezTo>
                    <a:pt x="0" y="6091"/>
                    <a:pt x="299" y="7985"/>
                    <a:pt x="299" y="9780"/>
                  </a:cubicBezTo>
                  <a:lnTo>
                    <a:pt x="366" y="15696"/>
                  </a:lnTo>
                  <a:cubicBezTo>
                    <a:pt x="399" y="17058"/>
                    <a:pt x="432" y="18421"/>
                    <a:pt x="432" y="19817"/>
                  </a:cubicBezTo>
                  <a:cubicBezTo>
                    <a:pt x="432" y="21113"/>
                    <a:pt x="333" y="22509"/>
                    <a:pt x="964" y="23705"/>
                  </a:cubicBezTo>
                  <a:cubicBezTo>
                    <a:pt x="2127" y="25998"/>
                    <a:pt x="5152" y="26331"/>
                    <a:pt x="7678" y="26397"/>
                  </a:cubicBezTo>
                  <a:cubicBezTo>
                    <a:pt x="10436" y="26497"/>
                    <a:pt x="13959" y="27162"/>
                    <a:pt x="17282" y="27162"/>
                  </a:cubicBezTo>
                  <a:cubicBezTo>
                    <a:pt x="19941" y="27162"/>
                    <a:pt x="22400" y="26696"/>
                    <a:pt x="24262" y="25167"/>
                  </a:cubicBezTo>
                  <a:cubicBezTo>
                    <a:pt x="26123" y="23639"/>
                    <a:pt x="25990" y="20847"/>
                    <a:pt x="26123" y="18654"/>
                  </a:cubicBezTo>
                  <a:cubicBezTo>
                    <a:pt x="26322" y="15762"/>
                    <a:pt x="26289" y="12871"/>
                    <a:pt x="26056" y="9979"/>
                  </a:cubicBezTo>
                  <a:cubicBezTo>
                    <a:pt x="25824" y="7553"/>
                    <a:pt x="25890" y="2236"/>
                    <a:pt x="23132" y="1073"/>
                  </a:cubicBezTo>
                  <a:cubicBezTo>
                    <a:pt x="21287" y="275"/>
                    <a:pt x="19451" y="1"/>
                    <a:pt x="1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" name="Google Shape;733;p28"/>
            <p:cNvSpPr/>
            <p:nvPr/>
          </p:nvSpPr>
          <p:spPr>
            <a:xfrm>
              <a:off x="5761675" y="4641950"/>
              <a:ext cx="117175" cy="47600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" name="Google Shape;734;p28"/>
            <p:cNvSpPr/>
            <p:nvPr/>
          </p:nvSpPr>
          <p:spPr>
            <a:xfrm>
              <a:off x="6041675" y="4745175"/>
              <a:ext cx="120500" cy="39925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" name="Google Shape;735;p28"/>
            <p:cNvSpPr/>
            <p:nvPr/>
          </p:nvSpPr>
          <p:spPr>
            <a:xfrm>
              <a:off x="6229450" y="4757450"/>
              <a:ext cx="107225" cy="42425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" name="Google Shape;736;p28"/>
            <p:cNvSpPr/>
            <p:nvPr/>
          </p:nvSpPr>
          <p:spPr>
            <a:xfrm>
              <a:off x="5954450" y="4644525"/>
              <a:ext cx="105525" cy="41175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" name="Google Shape;737;p28"/>
            <p:cNvSpPr/>
            <p:nvPr/>
          </p:nvSpPr>
          <p:spPr>
            <a:xfrm>
              <a:off x="6134750" y="4649525"/>
              <a:ext cx="82275" cy="38550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" name="Google Shape;738;p28"/>
            <p:cNvSpPr/>
            <p:nvPr/>
          </p:nvSpPr>
          <p:spPr>
            <a:xfrm>
              <a:off x="6411425" y="4745900"/>
              <a:ext cx="82275" cy="36700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" name="Google Shape;739;p28"/>
            <p:cNvSpPr/>
            <p:nvPr/>
          </p:nvSpPr>
          <p:spPr>
            <a:xfrm>
              <a:off x="5874675" y="4549100"/>
              <a:ext cx="121325" cy="40525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" name="Google Shape;740;p28"/>
            <p:cNvSpPr/>
            <p:nvPr/>
          </p:nvSpPr>
          <p:spPr>
            <a:xfrm>
              <a:off x="6062450" y="4561500"/>
              <a:ext cx="107200" cy="42825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" name="Google Shape;741;p28"/>
            <p:cNvSpPr/>
            <p:nvPr/>
          </p:nvSpPr>
          <p:spPr>
            <a:xfrm>
              <a:off x="6244425" y="4549925"/>
              <a:ext cx="83100" cy="36600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" name="Google Shape;742;p28"/>
            <p:cNvSpPr/>
            <p:nvPr/>
          </p:nvSpPr>
          <p:spPr>
            <a:xfrm>
              <a:off x="6350775" y="4648800"/>
              <a:ext cx="59825" cy="33275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" name="Google Shape;743;p28"/>
            <p:cNvSpPr/>
            <p:nvPr/>
          </p:nvSpPr>
          <p:spPr>
            <a:xfrm>
              <a:off x="6010100" y="4425300"/>
              <a:ext cx="117175" cy="4775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" name="Google Shape;744;p28"/>
            <p:cNvSpPr/>
            <p:nvPr/>
          </p:nvSpPr>
          <p:spPr>
            <a:xfrm>
              <a:off x="6202875" y="4428500"/>
              <a:ext cx="106375" cy="41050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" name="Google Shape;745;p28"/>
            <p:cNvSpPr/>
            <p:nvPr/>
          </p:nvSpPr>
          <p:spPr>
            <a:xfrm>
              <a:off x="6383175" y="4432675"/>
              <a:ext cx="83100" cy="39350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" name="Google Shape;746;p28"/>
            <p:cNvSpPr/>
            <p:nvPr/>
          </p:nvSpPr>
          <p:spPr>
            <a:xfrm>
              <a:off x="6600025" y="4431950"/>
              <a:ext cx="59000" cy="33325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" name="Google Shape;747;p28"/>
            <p:cNvSpPr/>
            <p:nvPr/>
          </p:nvSpPr>
          <p:spPr>
            <a:xfrm>
              <a:off x="5197525" y="4439925"/>
              <a:ext cx="502700" cy="76625"/>
            </a:xfrm>
            <a:custGeom>
              <a:avLst/>
              <a:gdLst/>
              <a:ahLst/>
              <a:cxnLst/>
              <a:rect l="l" t="t" r="r" b="b"/>
              <a:pathLst>
                <a:path w="20108" h="3065" extrusionOk="0">
                  <a:moveTo>
                    <a:pt x="18457" y="0"/>
                  </a:moveTo>
                  <a:cubicBezTo>
                    <a:pt x="17970" y="0"/>
                    <a:pt x="17491" y="191"/>
                    <a:pt x="17116" y="546"/>
                  </a:cubicBezTo>
                  <a:cubicBezTo>
                    <a:pt x="16784" y="911"/>
                    <a:pt x="16518" y="1410"/>
                    <a:pt x="16020" y="1476"/>
                  </a:cubicBezTo>
                  <a:cubicBezTo>
                    <a:pt x="15982" y="1482"/>
                    <a:pt x="15945" y="1484"/>
                    <a:pt x="15910" y="1484"/>
                  </a:cubicBezTo>
                  <a:cubicBezTo>
                    <a:pt x="15501" y="1484"/>
                    <a:pt x="15195" y="1153"/>
                    <a:pt x="14890" y="878"/>
                  </a:cubicBezTo>
                  <a:cubicBezTo>
                    <a:pt x="14356" y="466"/>
                    <a:pt x="13664" y="125"/>
                    <a:pt x="12981" y="125"/>
                  </a:cubicBezTo>
                  <a:cubicBezTo>
                    <a:pt x="12727" y="125"/>
                    <a:pt x="12474" y="172"/>
                    <a:pt x="12231" y="280"/>
                  </a:cubicBezTo>
                  <a:cubicBezTo>
                    <a:pt x="11533" y="612"/>
                    <a:pt x="11068" y="1476"/>
                    <a:pt x="10237" y="1476"/>
                  </a:cubicBezTo>
                  <a:cubicBezTo>
                    <a:pt x="9506" y="1476"/>
                    <a:pt x="8974" y="812"/>
                    <a:pt x="8342" y="413"/>
                  </a:cubicBezTo>
                  <a:cubicBezTo>
                    <a:pt x="7995" y="212"/>
                    <a:pt x="7608" y="111"/>
                    <a:pt x="7219" y="111"/>
                  </a:cubicBezTo>
                  <a:cubicBezTo>
                    <a:pt x="6900" y="111"/>
                    <a:pt x="6581" y="178"/>
                    <a:pt x="6282" y="313"/>
                  </a:cubicBezTo>
                  <a:cubicBezTo>
                    <a:pt x="5724" y="526"/>
                    <a:pt x="5250" y="930"/>
                    <a:pt x="4675" y="930"/>
                  </a:cubicBezTo>
                  <a:cubicBezTo>
                    <a:pt x="4531" y="930"/>
                    <a:pt x="4381" y="905"/>
                    <a:pt x="4221" y="845"/>
                  </a:cubicBezTo>
                  <a:cubicBezTo>
                    <a:pt x="3922" y="745"/>
                    <a:pt x="3623" y="546"/>
                    <a:pt x="3291" y="413"/>
                  </a:cubicBezTo>
                  <a:cubicBezTo>
                    <a:pt x="2930" y="246"/>
                    <a:pt x="2546" y="167"/>
                    <a:pt x="2161" y="167"/>
                  </a:cubicBezTo>
                  <a:cubicBezTo>
                    <a:pt x="1623" y="167"/>
                    <a:pt x="1083" y="322"/>
                    <a:pt x="599" y="612"/>
                  </a:cubicBezTo>
                  <a:cubicBezTo>
                    <a:pt x="399" y="712"/>
                    <a:pt x="233" y="878"/>
                    <a:pt x="134" y="1077"/>
                  </a:cubicBezTo>
                  <a:cubicBezTo>
                    <a:pt x="1" y="1277"/>
                    <a:pt x="1" y="1543"/>
                    <a:pt x="134" y="1709"/>
                  </a:cubicBezTo>
                  <a:cubicBezTo>
                    <a:pt x="250" y="1883"/>
                    <a:pt x="442" y="1981"/>
                    <a:pt x="643" y="1981"/>
                  </a:cubicBezTo>
                  <a:cubicBezTo>
                    <a:pt x="673" y="1981"/>
                    <a:pt x="702" y="1979"/>
                    <a:pt x="732" y="1975"/>
                  </a:cubicBezTo>
                  <a:cubicBezTo>
                    <a:pt x="1253" y="1975"/>
                    <a:pt x="1707" y="1544"/>
                    <a:pt x="2224" y="1544"/>
                  </a:cubicBezTo>
                  <a:cubicBezTo>
                    <a:pt x="2332" y="1544"/>
                    <a:pt x="2444" y="1563"/>
                    <a:pt x="2560" y="1609"/>
                  </a:cubicBezTo>
                  <a:cubicBezTo>
                    <a:pt x="3300" y="1922"/>
                    <a:pt x="3894" y="2382"/>
                    <a:pt x="4675" y="2382"/>
                  </a:cubicBezTo>
                  <a:cubicBezTo>
                    <a:pt x="4806" y="2382"/>
                    <a:pt x="4942" y="2369"/>
                    <a:pt x="5085" y="2340"/>
                  </a:cubicBezTo>
                  <a:cubicBezTo>
                    <a:pt x="5783" y="2207"/>
                    <a:pt x="6348" y="1742"/>
                    <a:pt x="7013" y="1709"/>
                  </a:cubicBezTo>
                  <a:cubicBezTo>
                    <a:pt x="7047" y="1707"/>
                    <a:pt x="7081" y="1706"/>
                    <a:pt x="7114" y="1706"/>
                  </a:cubicBezTo>
                  <a:cubicBezTo>
                    <a:pt x="8105" y="1706"/>
                    <a:pt x="8536" y="2648"/>
                    <a:pt x="9373" y="2905"/>
                  </a:cubicBezTo>
                  <a:cubicBezTo>
                    <a:pt x="9654" y="2999"/>
                    <a:pt x="9941" y="3044"/>
                    <a:pt x="10226" y="3044"/>
                  </a:cubicBezTo>
                  <a:cubicBezTo>
                    <a:pt x="10851" y="3044"/>
                    <a:pt x="11463" y="2828"/>
                    <a:pt x="11965" y="2440"/>
                  </a:cubicBezTo>
                  <a:cubicBezTo>
                    <a:pt x="12331" y="2141"/>
                    <a:pt x="12696" y="1709"/>
                    <a:pt x="13161" y="1709"/>
                  </a:cubicBezTo>
                  <a:cubicBezTo>
                    <a:pt x="13627" y="1709"/>
                    <a:pt x="14026" y="2207"/>
                    <a:pt x="14424" y="2540"/>
                  </a:cubicBezTo>
                  <a:cubicBezTo>
                    <a:pt x="14853" y="2889"/>
                    <a:pt x="15381" y="3064"/>
                    <a:pt x="15910" y="3064"/>
                  </a:cubicBezTo>
                  <a:cubicBezTo>
                    <a:pt x="16487" y="3064"/>
                    <a:pt x="17064" y="2856"/>
                    <a:pt x="17515" y="2440"/>
                  </a:cubicBezTo>
                  <a:cubicBezTo>
                    <a:pt x="17748" y="2241"/>
                    <a:pt x="17914" y="1975"/>
                    <a:pt x="18147" y="1742"/>
                  </a:cubicBezTo>
                  <a:cubicBezTo>
                    <a:pt x="18332" y="1557"/>
                    <a:pt x="18559" y="1456"/>
                    <a:pt x="18795" y="1456"/>
                  </a:cubicBezTo>
                  <a:cubicBezTo>
                    <a:pt x="18855" y="1456"/>
                    <a:pt x="18916" y="1463"/>
                    <a:pt x="18977" y="1476"/>
                  </a:cubicBezTo>
                  <a:cubicBezTo>
                    <a:pt x="19239" y="1529"/>
                    <a:pt x="19357" y="1725"/>
                    <a:pt x="19590" y="1725"/>
                  </a:cubicBezTo>
                  <a:cubicBezTo>
                    <a:pt x="19652" y="1725"/>
                    <a:pt x="19724" y="1711"/>
                    <a:pt x="19808" y="1676"/>
                  </a:cubicBezTo>
                  <a:cubicBezTo>
                    <a:pt x="19908" y="1676"/>
                    <a:pt x="19974" y="1609"/>
                    <a:pt x="20008" y="1543"/>
                  </a:cubicBezTo>
                  <a:cubicBezTo>
                    <a:pt x="20074" y="1443"/>
                    <a:pt x="20107" y="1310"/>
                    <a:pt x="20107" y="1210"/>
                  </a:cubicBezTo>
                  <a:cubicBezTo>
                    <a:pt x="20107" y="1177"/>
                    <a:pt x="20107" y="1144"/>
                    <a:pt x="20107" y="1111"/>
                  </a:cubicBezTo>
                  <a:cubicBezTo>
                    <a:pt x="19974" y="745"/>
                    <a:pt x="19742" y="446"/>
                    <a:pt x="19443" y="280"/>
                  </a:cubicBezTo>
                  <a:cubicBezTo>
                    <a:pt x="19131" y="90"/>
                    <a:pt x="18792" y="0"/>
                    <a:pt x="18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5197525" y="4533375"/>
              <a:ext cx="502700" cy="76750"/>
            </a:xfrm>
            <a:custGeom>
              <a:avLst/>
              <a:gdLst/>
              <a:ahLst/>
              <a:cxnLst/>
              <a:rect l="l" t="t" r="r" b="b"/>
              <a:pathLst>
                <a:path w="20108" h="3070" extrusionOk="0">
                  <a:moveTo>
                    <a:pt x="18460" y="1"/>
                  </a:moveTo>
                  <a:cubicBezTo>
                    <a:pt x="17972" y="1"/>
                    <a:pt x="17491" y="188"/>
                    <a:pt x="17116" y="563"/>
                  </a:cubicBezTo>
                  <a:cubicBezTo>
                    <a:pt x="16784" y="896"/>
                    <a:pt x="16518" y="1427"/>
                    <a:pt x="16020" y="1494"/>
                  </a:cubicBezTo>
                  <a:cubicBezTo>
                    <a:pt x="16000" y="1495"/>
                    <a:pt x="15980" y="1496"/>
                    <a:pt x="15961" y="1496"/>
                  </a:cubicBezTo>
                  <a:cubicBezTo>
                    <a:pt x="15526" y="1496"/>
                    <a:pt x="15208" y="1150"/>
                    <a:pt x="14890" y="896"/>
                  </a:cubicBezTo>
                  <a:cubicBezTo>
                    <a:pt x="14359" y="485"/>
                    <a:pt x="13671" y="128"/>
                    <a:pt x="12990" y="128"/>
                  </a:cubicBezTo>
                  <a:cubicBezTo>
                    <a:pt x="12733" y="128"/>
                    <a:pt x="12477" y="179"/>
                    <a:pt x="12231" y="297"/>
                  </a:cubicBezTo>
                  <a:cubicBezTo>
                    <a:pt x="11533" y="630"/>
                    <a:pt x="11068" y="1461"/>
                    <a:pt x="10237" y="1494"/>
                  </a:cubicBezTo>
                  <a:cubicBezTo>
                    <a:pt x="9506" y="1494"/>
                    <a:pt x="8974" y="796"/>
                    <a:pt x="8342" y="430"/>
                  </a:cubicBezTo>
                  <a:cubicBezTo>
                    <a:pt x="7980" y="220"/>
                    <a:pt x="7573" y="109"/>
                    <a:pt x="7167" y="109"/>
                  </a:cubicBezTo>
                  <a:cubicBezTo>
                    <a:pt x="6866" y="109"/>
                    <a:pt x="6565" y="170"/>
                    <a:pt x="6282" y="297"/>
                  </a:cubicBezTo>
                  <a:cubicBezTo>
                    <a:pt x="5711" y="515"/>
                    <a:pt x="5230" y="932"/>
                    <a:pt x="4637" y="932"/>
                  </a:cubicBezTo>
                  <a:cubicBezTo>
                    <a:pt x="4505" y="932"/>
                    <a:pt x="4367" y="911"/>
                    <a:pt x="4221" y="862"/>
                  </a:cubicBezTo>
                  <a:cubicBezTo>
                    <a:pt x="3922" y="729"/>
                    <a:pt x="3623" y="530"/>
                    <a:pt x="3291" y="397"/>
                  </a:cubicBezTo>
                  <a:cubicBezTo>
                    <a:pt x="2931" y="245"/>
                    <a:pt x="2548" y="167"/>
                    <a:pt x="2164" y="167"/>
                  </a:cubicBezTo>
                  <a:cubicBezTo>
                    <a:pt x="1625" y="167"/>
                    <a:pt x="1084" y="319"/>
                    <a:pt x="599" y="630"/>
                  </a:cubicBezTo>
                  <a:cubicBezTo>
                    <a:pt x="399" y="729"/>
                    <a:pt x="233" y="896"/>
                    <a:pt x="134" y="1095"/>
                  </a:cubicBezTo>
                  <a:cubicBezTo>
                    <a:pt x="1" y="1294"/>
                    <a:pt x="1" y="1527"/>
                    <a:pt x="134" y="1726"/>
                  </a:cubicBezTo>
                  <a:cubicBezTo>
                    <a:pt x="250" y="1900"/>
                    <a:pt x="442" y="1999"/>
                    <a:pt x="643" y="1999"/>
                  </a:cubicBezTo>
                  <a:cubicBezTo>
                    <a:pt x="673" y="1999"/>
                    <a:pt x="702" y="1996"/>
                    <a:pt x="732" y="1992"/>
                  </a:cubicBezTo>
                  <a:cubicBezTo>
                    <a:pt x="1249" y="1965"/>
                    <a:pt x="1699" y="1559"/>
                    <a:pt x="2211" y="1559"/>
                  </a:cubicBezTo>
                  <a:cubicBezTo>
                    <a:pt x="2323" y="1559"/>
                    <a:pt x="2439" y="1579"/>
                    <a:pt x="2560" y="1627"/>
                  </a:cubicBezTo>
                  <a:cubicBezTo>
                    <a:pt x="3300" y="1940"/>
                    <a:pt x="3894" y="2399"/>
                    <a:pt x="4675" y="2399"/>
                  </a:cubicBezTo>
                  <a:cubicBezTo>
                    <a:pt x="4806" y="2399"/>
                    <a:pt x="4942" y="2386"/>
                    <a:pt x="5085" y="2358"/>
                  </a:cubicBezTo>
                  <a:cubicBezTo>
                    <a:pt x="5783" y="2225"/>
                    <a:pt x="6348" y="1760"/>
                    <a:pt x="7013" y="1726"/>
                  </a:cubicBezTo>
                  <a:cubicBezTo>
                    <a:pt x="7048" y="1724"/>
                    <a:pt x="7083" y="1723"/>
                    <a:pt x="7117" y="1723"/>
                  </a:cubicBezTo>
                  <a:cubicBezTo>
                    <a:pt x="8106" y="1723"/>
                    <a:pt x="8537" y="2634"/>
                    <a:pt x="9373" y="2923"/>
                  </a:cubicBezTo>
                  <a:cubicBezTo>
                    <a:pt x="9652" y="3006"/>
                    <a:pt x="9938" y="3047"/>
                    <a:pt x="10221" y="3047"/>
                  </a:cubicBezTo>
                  <a:cubicBezTo>
                    <a:pt x="10848" y="3047"/>
                    <a:pt x="11462" y="2847"/>
                    <a:pt x="11965" y="2458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225"/>
                    <a:pt x="14424" y="2557"/>
                  </a:cubicBezTo>
                  <a:cubicBezTo>
                    <a:pt x="14848" y="2903"/>
                    <a:pt x="15368" y="3070"/>
                    <a:pt x="15890" y="3070"/>
                  </a:cubicBezTo>
                  <a:cubicBezTo>
                    <a:pt x="16474" y="3070"/>
                    <a:pt x="17059" y="2861"/>
                    <a:pt x="17515" y="2458"/>
                  </a:cubicBezTo>
                  <a:cubicBezTo>
                    <a:pt x="17748" y="2225"/>
                    <a:pt x="17914" y="1959"/>
                    <a:pt x="18147" y="1760"/>
                  </a:cubicBezTo>
                  <a:cubicBezTo>
                    <a:pt x="18350" y="1556"/>
                    <a:pt x="18605" y="1454"/>
                    <a:pt x="18865" y="1454"/>
                  </a:cubicBezTo>
                  <a:cubicBezTo>
                    <a:pt x="18903" y="1454"/>
                    <a:pt x="18940" y="1456"/>
                    <a:pt x="18977" y="1461"/>
                  </a:cubicBezTo>
                  <a:cubicBezTo>
                    <a:pt x="19246" y="1541"/>
                    <a:pt x="19362" y="1730"/>
                    <a:pt x="19607" y="1730"/>
                  </a:cubicBezTo>
                  <a:cubicBezTo>
                    <a:pt x="19665" y="1730"/>
                    <a:pt x="19731" y="1719"/>
                    <a:pt x="19808" y="1693"/>
                  </a:cubicBezTo>
                  <a:cubicBezTo>
                    <a:pt x="19908" y="1660"/>
                    <a:pt x="19974" y="1627"/>
                    <a:pt x="20008" y="1560"/>
                  </a:cubicBezTo>
                  <a:cubicBezTo>
                    <a:pt x="20074" y="1427"/>
                    <a:pt x="20107" y="1328"/>
                    <a:pt x="20107" y="1195"/>
                  </a:cubicBezTo>
                  <a:cubicBezTo>
                    <a:pt x="20107" y="1161"/>
                    <a:pt x="20107" y="1128"/>
                    <a:pt x="20107" y="1095"/>
                  </a:cubicBezTo>
                  <a:cubicBezTo>
                    <a:pt x="19974" y="763"/>
                    <a:pt x="19742" y="463"/>
                    <a:pt x="19443" y="264"/>
                  </a:cubicBezTo>
                  <a:cubicBezTo>
                    <a:pt x="19132" y="89"/>
                    <a:pt x="18794" y="1"/>
                    <a:pt x="18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5197525" y="4626375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47" y="1"/>
                  </a:moveTo>
                  <a:cubicBezTo>
                    <a:pt x="17963" y="1"/>
                    <a:pt x="17488" y="180"/>
                    <a:pt x="17116" y="532"/>
                  </a:cubicBezTo>
                  <a:cubicBezTo>
                    <a:pt x="16784" y="898"/>
                    <a:pt x="16518" y="1430"/>
                    <a:pt x="16020" y="1463"/>
                  </a:cubicBezTo>
                  <a:cubicBezTo>
                    <a:pt x="15982" y="1468"/>
                    <a:pt x="15945" y="1471"/>
                    <a:pt x="15909" y="1471"/>
                  </a:cubicBezTo>
                  <a:cubicBezTo>
                    <a:pt x="15501" y="1471"/>
                    <a:pt x="15195" y="1142"/>
                    <a:pt x="14890" y="898"/>
                  </a:cubicBezTo>
                  <a:cubicBezTo>
                    <a:pt x="14365" y="468"/>
                    <a:pt x="13686" y="125"/>
                    <a:pt x="13012" y="125"/>
                  </a:cubicBezTo>
                  <a:cubicBezTo>
                    <a:pt x="12748" y="125"/>
                    <a:pt x="12484" y="178"/>
                    <a:pt x="12231" y="300"/>
                  </a:cubicBezTo>
                  <a:cubicBezTo>
                    <a:pt x="11533" y="599"/>
                    <a:pt x="11068" y="1463"/>
                    <a:pt x="10237" y="1496"/>
                  </a:cubicBezTo>
                  <a:cubicBezTo>
                    <a:pt x="9506" y="1496"/>
                    <a:pt x="8974" y="798"/>
                    <a:pt x="8342" y="432"/>
                  </a:cubicBezTo>
                  <a:cubicBezTo>
                    <a:pt x="7989" y="209"/>
                    <a:pt x="7594" y="101"/>
                    <a:pt x="7198" y="101"/>
                  </a:cubicBezTo>
                  <a:cubicBezTo>
                    <a:pt x="6887" y="101"/>
                    <a:pt x="6575" y="168"/>
                    <a:pt x="6282" y="300"/>
                  </a:cubicBezTo>
                  <a:cubicBezTo>
                    <a:pt x="5711" y="517"/>
                    <a:pt x="5230" y="934"/>
                    <a:pt x="4637" y="934"/>
                  </a:cubicBezTo>
                  <a:cubicBezTo>
                    <a:pt x="4505" y="934"/>
                    <a:pt x="4367" y="913"/>
                    <a:pt x="4221" y="865"/>
                  </a:cubicBezTo>
                  <a:cubicBezTo>
                    <a:pt x="3922" y="732"/>
                    <a:pt x="3623" y="532"/>
                    <a:pt x="3291" y="399"/>
                  </a:cubicBezTo>
                  <a:cubicBezTo>
                    <a:pt x="2925" y="245"/>
                    <a:pt x="2536" y="167"/>
                    <a:pt x="2145" y="167"/>
                  </a:cubicBezTo>
                  <a:cubicBezTo>
                    <a:pt x="1613" y="167"/>
                    <a:pt x="1078" y="311"/>
                    <a:pt x="599" y="599"/>
                  </a:cubicBezTo>
                  <a:cubicBezTo>
                    <a:pt x="399" y="732"/>
                    <a:pt x="233" y="898"/>
                    <a:pt x="134" y="1064"/>
                  </a:cubicBezTo>
                  <a:cubicBezTo>
                    <a:pt x="1" y="1263"/>
                    <a:pt x="1" y="1529"/>
                    <a:pt x="134" y="1729"/>
                  </a:cubicBezTo>
                  <a:cubicBezTo>
                    <a:pt x="266" y="1895"/>
                    <a:pt x="499" y="1995"/>
                    <a:pt x="732" y="1995"/>
                  </a:cubicBezTo>
                  <a:cubicBezTo>
                    <a:pt x="1249" y="1967"/>
                    <a:pt x="1699" y="1561"/>
                    <a:pt x="2211" y="1561"/>
                  </a:cubicBezTo>
                  <a:cubicBezTo>
                    <a:pt x="2323" y="1561"/>
                    <a:pt x="2439" y="1581"/>
                    <a:pt x="2560" y="1629"/>
                  </a:cubicBezTo>
                  <a:cubicBezTo>
                    <a:pt x="3299" y="1913"/>
                    <a:pt x="3893" y="2368"/>
                    <a:pt x="4674" y="2368"/>
                  </a:cubicBezTo>
                  <a:cubicBezTo>
                    <a:pt x="4805" y="2368"/>
                    <a:pt x="4942" y="2356"/>
                    <a:pt x="5085" y="2327"/>
                  </a:cubicBezTo>
                  <a:cubicBezTo>
                    <a:pt x="5783" y="2194"/>
                    <a:pt x="6348" y="1729"/>
                    <a:pt x="7013" y="1695"/>
                  </a:cubicBezTo>
                  <a:cubicBezTo>
                    <a:pt x="7031" y="1695"/>
                    <a:pt x="7049" y="1695"/>
                    <a:pt x="7066" y="1695"/>
                  </a:cubicBezTo>
                  <a:cubicBezTo>
                    <a:pt x="8091" y="1695"/>
                    <a:pt x="8523" y="2630"/>
                    <a:pt x="9373" y="2892"/>
                  </a:cubicBezTo>
                  <a:cubicBezTo>
                    <a:pt x="9665" y="2989"/>
                    <a:pt x="9963" y="3037"/>
                    <a:pt x="10259" y="3037"/>
                  </a:cubicBezTo>
                  <a:cubicBezTo>
                    <a:pt x="10872" y="3037"/>
                    <a:pt x="11472" y="2830"/>
                    <a:pt x="11965" y="2427"/>
                  </a:cubicBezTo>
                  <a:cubicBezTo>
                    <a:pt x="12317" y="2138"/>
                    <a:pt x="12669" y="1727"/>
                    <a:pt x="13111" y="1727"/>
                  </a:cubicBezTo>
                  <a:cubicBezTo>
                    <a:pt x="13128" y="1727"/>
                    <a:pt x="13144" y="1727"/>
                    <a:pt x="13161" y="1729"/>
                  </a:cubicBezTo>
                  <a:cubicBezTo>
                    <a:pt x="13627" y="1729"/>
                    <a:pt x="14026" y="2194"/>
                    <a:pt x="14424" y="2559"/>
                  </a:cubicBezTo>
                  <a:cubicBezTo>
                    <a:pt x="14853" y="2893"/>
                    <a:pt x="15379" y="3059"/>
                    <a:pt x="15907" y="3059"/>
                  </a:cubicBezTo>
                  <a:cubicBezTo>
                    <a:pt x="16485" y="3059"/>
                    <a:pt x="17063" y="2859"/>
                    <a:pt x="17515" y="2460"/>
                  </a:cubicBezTo>
                  <a:cubicBezTo>
                    <a:pt x="17748" y="2227"/>
                    <a:pt x="17914" y="1961"/>
                    <a:pt x="18147" y="1762"/>
                  </a:cubicBezTo>
                  <a:cubicBezTo>
                    <a:pt x="18339" y="1570"/>
                    <a:pt x="18576" y="1446"/>
                    <a:pt x="18821" y="1446"/>
                  </a:cubicBezTo>
                  <a:cubicBezTo>
                    <a:pt x="18873" y="1446"/>
                    <a:pt x="18925" y="1451"/>
                    <a:pt x="18977" y="1463"/>
                  </a:cubicBezTo>
                  <a:cubicBezTo>
                    <a:pt x="19246" y="1543"/>
                    <a:pt x="19362" y="1732"/>
                    <a:pt x="19607" y="1732"/>
                  </a:cubicBezTo>
                  <a:cubicBezTo>
                    <a:pt x="19665" y="1732"/>
                    <a:pt x="19731" y="1721"/>
                    <a:pt x="19808" y="1695"/>
                  </a:cubicBezTo>
                  <a:cubicBezTo>
                    <a:pt x="19908" y="1662"/>
                    <a:pt x="19974" y="1596"/>
                    <a:pt x="20008" y="1529"/>
                  </a:cubicBezTo>
                  <a:cubicBezTo>
                    <a:pt x="20074" y="1430"/>
                    <a:pt x="20107" y="1330"/>
                    <a:pt x="20107" y="1197"/>
                  </a:cubicBezTo>
                  <a:cubicBezTo>
                    <a:pt x="20107" y="1164"/>
                    <a:pt x="20107" y="1130"/>
                    <a:pt x="20107" y="1097"/>
                  </a:cubicBezTo>
                  <a:cubicBezTo>
                    <a:pt x="19974" y="732"/>
                    <a:pt x="19742" y="432"/>
                    <a:pt x="19443" y="266"/>
                  </a:cubicBezTo>
                  <a:cubicBezTo>
                    <a:pt x="19128" y="89"/>
                    <a:pt x="18785" y="1"/>
                    <a:pt x="184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5197525" y="4719500"/>
              <a:ext cx="502700" cy="76425"/>
            </a:xfrm>
            <a:custGeom>
              <a:avLst/>
              <a:gdLst/>
              <a:ahLst/>
              <a:cxnLst/>
              <a:rect l="l" t="t" r="r" b="b"/>
              <a:pathLst>
                <a:path w="20108" h="3057" extrusionOk="0">
                  <a:moveTo>
                    <a:pt x="18460" y="0"/>
                  </a:moveTo>
                  <a:cubicBezTo>
                    <a:pt x="17972" y="0"/>
                    <a:pt x="17491" y="188"/>
                    <a:pt x="17116" y="563"/>
                  </a:cubicBezTo>
                  <a:cubicBezTo>
                    <a:pt x="16784" y="895"/>
                    <a:pt x="16518" y="1427"/>
                    <a:pt x="16020" y="1460"/>
                  </a:cubicBezTo>
                  <a:cubicBezTo>
                    <a:pt x="15982" y="1465"/>
                    <a:pt x="15945" y="1468"/>
                    <a:pt x="15909" y="1468"/>
                  </a:cubicBezTo>
                  <a:cubicBezTo>
                    <a:pt x="15501" y="1468"/>
                    <a:pt x="15195" y="1139"/>
                    <a:pt x="14890" y="895"/>
                  </a:cubicBezTo>
                  <a:cubicBezTo>
                    <a:pt x="14365" y="466"/>
                    <a:pt x="13686" y="122"/>
                    <a:pt x="13012" y="122"/>
                  </a:cubicBezTo>
                  <a:cubicBezTo>
                    <a:pt x="12748" y="122"/>
                    <a:pt x="12484" y="175"/>
                    <a:pt x="12231" y="297"/>
                  </a:cubicBezTo>
                  <a:cubicBezTo>
                    <a:pt x="11533" y="629"/>
                    <a:pt x="11068" y="1460"/>
                    <a:pt x="10237" y="1493"/>
                  </a:cubicBezTo>
                  <a:cubicBezTo>
                    <a:pt x="9506" y="1493"/>
                    <a:pt x="8974" y="795"/>
                    <a:pt x="8342" y="430"/>
                  </a:cubicBezTo>
                  <a:cubicBezTo>
                    <a:pt x="7989" y="207"/>
                    <a:pt x="7594" y="98"/>
                    <a:pt x="7198" y="98"/>
                  </a:cubicBezTo>
                  <a:cubicBezTo>
                    <a:pt x="6887" y="98"/>
                    <a:pt x="6575" y="165"/>
                    <a:pt x="6282" y="297"/>
                  </a:cubicBezTo>
                  <a:cubicBezTo>
                    <a:pt x="5711" y="514"/>
                    <a:pt x="5230" y="931"/>
                    <a:pt x="4637" y="931"/>
                  </a:cubicBezTo>
                  <a:cubicBezTo>
                    <a:pt x="4505" y="931"/>
                    <a:pt x="4367" y="910"/>
                    <a:pt x="4221" y="862"/>
                  </a:cubicBezTo>
                  <a:cubicBezTo>
                    <a:pt x="3922" y="729"/>
                    <a:pt x="3623" y="529"/>
                    <a:pt x="3291" y="397"/>
                  </a:cubicBezTo>
                  <a:cubicBezTo>
                    <a:pt x="2925" y="242"/>
                    <a:pt x="2536" y="165"/>
                    <a:pt x="2145" y="165"/>
                  </a:cubicBezTo>
                  <a:cubicBezTo>
                    <a:pt x="1613" y="165"/>
                    <a:pt x="1078" y="308"/>
                    <a:pt x="599" y="596"/>
                  </a:cubicBezTo>
                  <a:cubicBezTo>
                    <a:pt x="399" y="729"/>
                    <a:pt x="233" y="895"/>
                    <a:pt x="134" y="1094"/>
                  </a:cubicBezTo>
                  <a:cubicBezTo>
                    <a:pt x="1" y="1261"/>
                    <a:pt x="1" y="1526"/>
                    <a:pt x="134" y="1726"/>
                  </a:cubicBezTo>
                  <a:cubicBezTo>
                    <a:pt x="266" y="1892"/>
                    <a:pt x="499" y="1992"/>
                    <a:pt x="732" y="1992"/>
                  </a:cubicBezTo>
                  <a:cubicBezTo>
                    <a:pt x="1249" y="1965"/>
                    <a:pt x="1699" y="1558"/>
                    <a:pt x="2211" y="1558"/>
                  </a:cubicBezTo>
                  <a:cubicBezTo>
                    <a:pt x="2323" y="1558"/>
                    <a:pt x="2439" y="1578"/>
                    <a:pt x="2560" y="1626"/>
                  </a:cubicBezTo>
                  <a:cubicBezTo>
                    <a:pt x="3299" y="1911"/>
                    <a:pt x="3893" y="2366"/>
                    <a:pt x="4674" y="2366"/>
                  </a:cubicBezTo>
                  <a:cubicBezTo>
                    <a:pt x="4805" y="2366"/>
                    <a:pt x="4942" y="2353"/>
                    <a:pt x="5085" y="2324"/>
                  </a:cubicBezTo>
                  <a:cubicBezTo>
                    <a:pt x="5783" y="2191"/>
                    <a:pt x="6348" y="1759"/>
                    <a:pt x="7013" y="1693"/>
                  </a:cubicBezTo>
                  <a:cubicBezTo>
                    <a:pt x="7031" y="1692"/>
                    <a:pt x="7049" y="1692"/>
                    <a:pt x="7066" y="1692"/>
                  </a:cubicBezTo>
                  <a:cubicBezTo>
                    <a:pt x="8091" y="1692"/>
                    <a:pt x="8523" y="2628"/>
                    <a:pt x="9373" y="2922"/>
                  </a:cubicBezTo>
                  <a:cubicBezTo>
                    <a:pt x="9649" y="3004"/>
                    <a:pt x="9931" y="3045"/>
                    <a:pt x="10211" y="3045"/>
                  </a:cubicBezTo>
                  <a:cubicBezTo>
                    <a:pt x="10841" y="3045"/>
                    <a:pt x="11459" y="2838"/>
                    <a:pt x="11965" y="2424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191"/>
                    <a:pt x="14424" y="2557"/>
                  </a:cubicBezTo>
                  <a:cubicBezTo>
                    <a:pt x="14853" y="2890"/>
                    <a:pt x="15379" y="3056"/>
                    <a:pt x="15907" y="3056"/>
                  </a:cubicBezTo>
                  <a:cubicBezTo>
                    <a:pt x="16485" y="3056"/>
                    <a:pt x="17063" y="2857"/>
                    <a:pt x="17515" y="2457"/>
                  </a:cubicBezTo>
                  <a:cubicBezTo>
                    <a:pt x="17748" y="2224"/>
                    <a:pt x="17914" y="1959"/>
                    <a:pt x="18147" y="1759"/>
                  </a:cubicBezTo>
                  <a:cubicBezTo>
                    <a:pt x="18339" y="1567"/>
                    <a:pt x="18576" y="1443"/>
                    <a:pt x="18821" y="1443"/>
                  </a:cubicBezTo>
                  <a:cubicBezTo>
                    <a:pt x="18873" y="1443"/>
                    <a:pt x="18925" y="1448"/>
                    <a:pt x="18977" y="1460"/>
                  </a:cubicBezTo>
                  <a:cubicBezTo>
                    <a:pt x="19246" y="1540"/>
                    <a:pt x="19362" y="1729"/>
                    <a:pt x="19607" y="1729"/>
                  </a:cubicBezTo>
                  <a:cubicBezTo>
                    <a:pt x="19665" y="1729"/>
                    <a:pt x="19731" y="1718"/>
                    <a:pt x="19808" y="1693"/>
                  </a:cubicBezTo>
                  <a:cubicBezTo>
                    <a:pt x="19908" y="1659"/>
                    <a:pt x="19974" y="1593"/>
                    <a:pt x="20008" y="1526"/>
                  </a:cubicBezTo>
                  <a:cubicBezTo>
                    <a:pt x="20074" y="1427"/>
                    <a:pt x="20107" y="1327"/>
                    <a:pt x="20107" y="1194"/>
                  </a:cubicBezTo>
                  <a:cubicBezTo>
                    <a:pt x="20107" y="1161"/>
                    <a:pt x="20107" y="1128"/>
                    <a:pt x="20107" y="1094"/>
                  </a:cubicBezTo>
                  <a:cubicBezTo>
                    <a:pt x="19974" y="762"/>
                    <a:pt x="19742" y="463"/>
                    <a:pt x="19443" y="264"/>
                  </a:cubicBezTo>
                  <a:cubicBezTo>
                    <a:pt x="19132" y="88"/>
                    <a:pt x="18794" y="0"/>
                    <a:pt x="1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5197525" y="4812800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85" y="0"/>
                  </a:moveTo>
                  <a:cubicBezTo>
                    <a:pt x="17988" y="0"/>
                    <a:pt x="17498" y="192"/>
                    <a:pt x="17116" y="553"/>
                  </a:cubicBezTo>
                  <a:cubicBezTo>
                    <a:pt x="16784" y="885"/>
                    <a:pt x="16518" y="1417"/>
                    <a:pt x="16020" y="1483"/>
                  </a:cubicBezTo>
                  <a:cubicBezTo>
                    <a:pt x="16000" y="1485"/>
                    <a:pt x="15980" y="1486"/>
                    <a:pt x="15961" y="1486"/>
                  </a:cubicBezTo>
                  <a:cubicBezTo>
                    <a:pt x="15526" y="1486"/>
                    <a:pt x="15208" y="1140"/>
                    <a:pt x="14890" y="885"/>
                  </a:cubicBezTo>
                  <a:cubicBezTo>
                    <a:pt x="14356" y="473"/>
                    <a:pt x="13664" y="132"/>
                    <a:pt x="12981" y="132"/>
                  </a:cubicBezTo>
                  <a:cubicBezTo>
                    <a:pt x="12727" y="132"/>
                    <a:pt x="12474" y="179"/>
                    <a:pt x="12231" y="287"/>
                  </a:cubicBezTo>
                  <a:cubicBezTo>
                    <a:pt x="11533" y="619"/>
                    <a:pt x="11068" y="1450"/>
                    <a:pt x="10237" y="1483"/>
                  </a:cubicBezTo>
                  <a:cubicBezTo>
                    <a:pt x="9506" y="1483"/>
                    <a:pt x="8974" y="819"/>
                    <a:pt x="8342" y="420"/>
                  </a:cubicBezTo>
                  <a:cubicBezTo>
                    <a:pt x="7980" y="210"/>
                    <a:pt x="7573" y="99"/>
                    <a:pt x="7167" y="99"/>
                  </a:cubicBezTo>
                  <a:cubicBezTo>
                    <a:pt x="6866" y="99"/>
                    <a:pt x="6565" y="160"/>
                    <a:pt x="6282" y="287"/>
                  </a:cubicBezTo>
                  <a:cubicBezTo>
                    <a:pt x="5711" y="504"/>
                    <a:pt x="5230" y="921"/>
                    <a:pt x="4637" y="921"/>
                  </a:cubicBezTo>
                  <a:cubicBezTo>
                    <a:pt x="4505" y="921"/>
                    <a:pt x="4367" y="901"/>
                    <a:pt x="4221" y="852"/>
                  </a:cubicBezTo>
                  <a:cubicBezTo>
                    <a:pt x="3922" y="719"/>
                    <a:pt x="3623" y="553"/>
                    <a:pt x="3291" y="420"/>
                  </a:cubicBezTo>
                  <a:cubicBezTo>
                    <a:pt x="2920" y="249"/>
                    <a:pt x="2526" y="164"/>
                    <a:pt x="2130" y="164"/>
                  </a:cubicBezTo>
                  <a:cubicBezTo>
                    <a:pt x="1603" y="164"/>
                    <a:pt x="1074" y="316"/>
                    <a:pt x="599" y="619"/>
                  </a:cubicBezTo>
                  <a:cubicBezTo>
                    <a:pt x="399" y="719"/>
                    <a:pt x="233" y="885"/>
                    <a:pt x="134" y="1085"/>
                  </a:cubicBezTo>
                  <a:cubicBezTo>
                    <a:pt x="1" y="1284"/>
                    <a:pt x="1" y="1517"/>
                    <a:pt x="134" y="1716"/>
                  </a:cubicBezTo>
                  <a:cubicBezTo>
                    <a:pt x="250" y="1890"/>
                    <a:pt x="442" y="1988"/>
                    <a:pt x="643" y="1988"/>
                  </a:cubicBezTo>
                  <a:cubicBezTo>
                    <a:pt x="673" y="1988"/>
                    <a:pt x="702" y="1986"/>
                    <a:pt x="732" y="1982"/>
                  </a:cubicBezTo>
                  <a:cubicBezTo>
                    <a:pt x="1249" y="1955"/>
                    <a:pt x="1699" y="1549"/>
                    <a:pt x="2211" y="1549"/>
                  </a:cubicBezTo>
                  <a:cubicBezTo>
                    <a:pt x="2323" y="1549"/>
                    <a:pt x="2439" y="1568"/>
                    <a:pt x="2560" y="1616"/>
                  </a:cubicBezTo>
                  <a:cubicBezTo>
                    <a:pt x="3300" y="1930"/>
                    <a:pt x="3894" y="2389"/>
                    <a:pt x="4675" y="2389"/>
                  </a:cubicBezTo>
                  <a:cubicBezTo>
                    <a:pt x="4806" y="2389"/>
                    <a:pt x="4942" y="2376"/>
                    <a:pt x="5085" y="2348"/>
                  </a:cubicBezTo>
                  <a:cubicBezTo>
                    <a:pt x="5783" y="2215"/>
                    <a:pt x="6348" y="1749"/>
                    <a:pt x="7013" y="1716"/>
                  </a:cubicBezTo>
                  <a:cubicBezTo>
                    <a:pt x="7048" y="1714"/>
                    <a:pt x="7083" y="1713"/>
                    <a:pt x="7117" y="1713"/>
                  </a:cubicBezTo>
                  <a:cubicBezTo>
                    <a:pt x="8106" y="1713"/>
                    <a:pt x="8537" y="2623"/>
                    <a:pt x="9373" y="2913"/>
                  </a:cubicBezTo>
                  <a:cubicBezTo>
                    <a:pt x="9652" y="2995"/>
                    <a:pt x="9938" y="3036"/>
                    <a:pt x="10221" y="3036"/>
                  </a:cubicBezTo>
                  <a:cubicBezTo>
                    <a:pt x="10848" y="3036"/>
                    <a:pt x="11462" y="2836"/>
                    <a:pt x="11965" y="2447"/>
                  </a:cubicBezTo>
                  <a:cubicBezTo>
                    <a:pt x="12331" y="2115"/>
                    <a:pt x="12696" y="1716"/>
                    <a:pt x="13161" y="1716"/>
                  </a:cubicBezTo>
                  <a:cubicBezTo>
                    <a:pt x="13627" y="1716"/>
                    <a:pt x="14026" y="2215"/>
                    <a:pt x="14424" y="2547"/>
                  </a:cubicBezTo>
                  <a:cubicBezTo>
                    <a:pt x="14848" y="2892"/>
                    <a:pt x="15368" y="3060"/>
                    <a:pt x="15890" y="3060"/>
                  </a:cubicBezTo>
                  <a:cubicBezTo>
                    <a:pt x="16474" y="3060"/>
                    <a:pt x="17059" y="2851"/>
                    <a:pt x="17515" y="2447"/>
                  </a:cubicBezTo>
                  <a:cubicBezTo>
                    <a:pt x="17748" y="2215"/>
                    <a:pt x="17914" y="1949"/>
                    <a:pt x="18147" y="1749"/>
                  </a:cubicBezTo>
                  <a:cubicBezTo>
                    <a:pt x="18350" y="1546"/>
                    <a:pt x="18605" y="1444"/>
                    <a:pt x="18865" y="1444"/>
                  </a:cubicBezTo>
                  <a:cubicBezTo>
                    <a:pt x="18903" y="1444"/>
                    <a:pt x="18940" y="1446"/>
                    <a:pt x="18977" y="1450"/>
                  </a:cubicBezTo>
                  <a:cubicBezTo>
                    <a:pt x="19246" y="1531"/>
                    <a:pt x="19362" y="1719"/>
                    <a:pt x="19607" y="1719"/>
                  </a:cubicBezTo>
                  <a:cubicBezTo>
                    <a:pt x="19665" y="1719"/>
                    <a:pt x="19731" y="1709"/>
                    <a:pt x="19808" y="1683"/>
                  </a:cubicBezTo>
                  <a:cubicBezTo>
                    <a:pt x="19908" y="1650"/>
                    <a:pt x="19974" y="1616"/>
                    <a:pt x="20008" y="1550"/>
                  </a:cubicBezTo>
                  <a:cubicBezTo>
                    <a:pt x="20074" y="1450"/>
                    <a:pt x="20107" y="1317"/>
                    <a:pt x="20107" y="1184"/>
                  </a:cubicBezTo>
                  <a:cubicBezTo>
                    <a:pt x="20107" y="1151"/>
                    <a:pt x="20107" y="1118"/>
                    <a:pt x="20107" y="1085"/>
                  </a:cubicBezTo>
                  <a:cubicBezTo>
                    <a:pt x="19974" y="752"/>
                    <a:pt x="19742" y="453"/>
                    <a:pt x="19443" y="254"/>
                  </a:cubicBezTo>
                  <a:cubicBezTo>
                    <a:pt x="19140" y="83"/>
                    <a:pt x="18811" y="0"/>
                    <a:pt x="184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558850831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29"/>
          <p:cNvSpPr txBox="1">
            <a:spLocks noGrp="1"/>
          </p:cNvSpPr>
          <p:nvPr>
            <p:ph type="title"/>
          </p:nvPr>
        </p:nvSpPr>
        <p:spPr>
          <a:xfrm>
            <a:off x="1250267" y="1909133"/>
            <a:ext cx="2900400" cy="8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754" name="Google Shape;754;p29"/>
          <p:cNvSpPr txBox="1">
            <a:spLocks noGrp="1"/>
          </p:cNvSpPr>
          <p:nvPr>
            <p:ph type="subTitle" idx="1"/>
          </p:nvPr>
        </p:nvSpPr>
        <p:spPr>
          <a:xfrm>
            <a:off x="1250267" y="5244833"/>
            <a:ext cx="29004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755" name="Google Shape;755;p29"/>
          <p:cNvSpPr txBox="1">
            <a:spLocks noGrp="1"/>
          </p:cNvSpPr>
          <p:nvPr>
            <p:ph type="title" idx="2"/>
          </p:nvPr>
        </p:nvSpPr>
        <p:spPr>
          <a:xfrm>
            <a:off x="4645895" y="1909133"/>
            <a:ext cx="2900400" cy="8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756" name="Google Shape;756;p29"/>
          <p:cNvSpPr txBox="1">
            <a:spLocks noGrp="1"/>
          </p:cNvSpPr>
          <p:nvPr>
            <p:ph type="subTitle" idx="3"/>
          </p:nvPr>
        </p:nvSpPr>
        <p:spPr>
          <a:xfrm>
            <a:off x="4645895" y="5244833"/>
            <a:ext cx="29004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757" name="Google Shape;757;p29"/>
          <p:cNvSpPr txBox="1">
            <a:spLocks noGrp="1"/>
          </p:cNvSpPr>
          <p:nvPr>
            <p:ph type="title" idx="4"/>
          </p:nvPr>
        </p:nvSpPr>
        <p:spPr>
          <a:xfrm>
            <a:off x="8041532" y="1909133"/>
            <a:ext cx="2900400" cy="8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758" name="Google Shape;758;p29"/>
          <p:cNvSpPr txBox="1">
            <a:spLocks noGrp="1"/>
          </p:cNvSpPr>
          <p:nvPr>
            <p:ph type="subTitle" idx="5"/>
          </p:nvPr>
        </p:nvSpPr>
        <p:spPr>
          <a:xfrm>
            <a:off x="8041532" y="5244833"/>
            <a:ext cx="29004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759" name="Google Shape;759;p29"/>
          <p:cNvSpPr txBox="1">
            <a:spLocks noGrp="1"/>
          </p:cNvSpPr>
          <p:nvPr>
            <p:ph type="title" idx="6"/>
          </p:nvPr>
        </p:nvSpPr>
        <p:spPr>
          <a:xfrm>
            <a:off x="875600" y="491767"/>
            <a:ext cx="104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760" name="Google Shape;760;p29"/>
          <p:cNvGrpSpPr/>
          <p:nvPr/>
        </p:nvGrpSpPr>
        <p:grpSpPr>
          <a:xfrm flipH="1">
            <a:off x="-144361" y="-132271"/>
            <a:ext cx="1120696" cy="1516140"/>
            <a:chOff x="8204005" y="-99204"/>
            <a:chExt cx="840522" cy="1137105"/>
          </a:xfrm>
        </p:grpSpPr>
        <p:sp>
          <p:nvSpPr>
            <p:cNvPr id="761" name="Google Shape;761;p29"/>
            <p:cNvSpPr/>
            <p:nvPr/>
          </p:nvSpPr>
          <p:spPr>
            <a:xfrm>
              <a:off x="8555464" y="-99204"/>
              <a:ext cx="432477" cy="694669"/>
            </a:xfrm>
            <a:custGeom>
              <a:avLst/>
              <a:gdLst/>
              <a:ahLst/>
              <a:cxnLst/>
              <a:rect l="l" t="t" r="r" b="b"/>
              <a:pathLst>
                <a:path w="25758" h="41374" extrusionOk="0">
                  <a:moveTo>
                    <a:pt x="8841" y="1"/>
                  </a:moveTo>
                  <a:cubicBezTo>
                    <a:pt x="6249" y="1"/>
                    <a:pt x="3822" y="466"/>
                    <a:pt x="2028" y="1961"/>
                  </a:cubicBezTo>
                  <a:cubicBezTo>
                    <a:pt x="200" y="3457"/>
                    <a:pt x="300" y="10602"/>
                    <a:pt x="167" y="12763"/>
                  </a:cubicBezTo>
                  <a:cubicBezTo>
                    <a:pt x="1" y="16551"/>
                    <a:pt x="34" y="20406"/>
                    <a:pt x="266" y="24228"/>
                  </a:cubicBezTo>
                  <a:cubicBezTo>
                    <a:pt x="466" y="26588"/>
                    <a:pt x="399" y="39184"/>
                    <a:pt x="3091" y="40314"/>
                  </a:cubicBezTo>
                  <a:cubicBezTo>
                    <a:pt x="4933" y="41101"/>
                    <a:pt x="6750" y="41373"/>
                    <a:pt x="8584" y="41373"/>
                  </a:cubicBezTo>
                  <a:cubicBezTo>
                    <a:pt x="10390" y="41373"/>
                    <a:pt x="12212" y="41109"/>
                    <a:pt x="14092" y="40812"/>
                  </a:cubicBezTo>
                  <a:cubicBezTo>
                    <a:pt x="15131" y="40614"/>
                    <a:pt x="16171" y="40509"/>
                    <a:pt x="17210" y="40509"/>
                  </a:cubicBezTo>
                  <a:cubicBezTo>
                    <a:pt x="17566" y="40509"/>
                    <a:pt x="17923" y="40521"/>
                    <a:pt x="18279" y="40546"/>
                  </a:cubicBezTo>
                  <a:cubicBezTo>
                    <a:pt x="19293" y="40656"/>
                    <a:pt x="20217" y="41037"/>
                    <a:pt x="21217" y="41037"/>
                  </a:cubicBezTo>
                  <a:cubicBezTo>
                    <a:pt x="21430" y="41037"/>
                    <a:pt x="21647" y="41019"/>
                    <a:pt x="21869" y="40979"/>
                  </a:cubicBezTo>
                  <a:cubicBezTo>
                    <a:pt x="23663" y="40646"/>
                    <a:pt x="24926" y="38885"/>
                    <a:pt x="25358" y="37157"/>
                  </a:cubicBezTo>
                  <a:cubicBezTo>
                    <a:pt x="25757" y="35428"/>
                    <a:pt x="25458" y="26189"/>
                    <a:pt x="25458" y="24395"/>
                  </a:cubicBezTo>
                  <a:cubicBezTo>
                    <a:pt x="25458" y="22467"/>
                    <a:pt x="25425" y="17582"/>
                    <a:pt x="25392" y="15654"/>
                  </a:cubicBezTo>
                  <a:cubicBezTo>
                    <a:pt x="25392" y="14325"/>
                    <a:pt x="25325" y="12995"/>
                    <a:pt x="25325" y="11633"/>
                  </a:cubicBezTo>
                  <a:cubicBezTo>
                    <a:pt x="25325" y="10370"/>
                    <a:pt x="25425" y="4554"/>
                    <a:pt x="24827" y="3390"/>
                  </a:cubicBezTo>
                  <a:cubicBezTo>
                    <a:pt x="23697" y="1164"/>
                    <a:pt x="20739" y="798"/>
                    <a:pt x="18246" y="732"/>
                  </a:cubicBezTo>
                  <a:cubicBezTo>
                    <a:pt x="15554" y="665"/>
                    <a:pt x="12098" y="1"/>
                    <a:pt x="8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" name="Google Shape;762;p29"/>
            <p:cNvSpPr/>
            <p:nvPr/>
          </p:nvSpPr>
          <p:spPr>
            <a:xfrm rot="8985735" flipH="1">
              <a:off x="8316953" y="310326"/>
              <a:ext cx="614626" cy="614626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63" name="Google Shape;763;p29"/>
          <p:cNvGrpSpPr/>
          <p:nvPr/>
        </p:nvGrpSpPr>
        <p:grpSpPr>
          <a:xfrm rot="-4094225" flipH="1">
            <a:off x="10362061" y="-34897"/>
            <a:ext cx="2288675" cy="1321383"/>
            <a:chOff x="5362076" y="-558676"/>
            <a:chExt cx="1592253" cy="919267"/>
          </a:xfrm>
        </p:grpSpPr>
        <p:sp>
          <p:nvSpPr>
            <p:cNvPr id="764" name="Google Shape;764;p29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" name="Google Shape;765;p29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" name="Google Shape;766;p29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" name="Google Shape;767;p29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817609142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30"/>
          <p:cNvSpPr txBox="1">
            <a:spLocks noGrp="1"/>
          </p:cNvSpPr>
          <p:nvPr>
            <p:ph type="title"/>
          </p:nvPr>
        </p:nvSpPr>
        <p:spPr>
          <a:xfrm>
            <a:off x="3233133" y="2154533"/>
            <a:ext cx="2637600" cy="5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770" name="Google Shape;770;p30"/>
          <p:cNvSpPr txBox="1">
            <a:spLocks noGrp="1"/>
          </p:cNvSpPr>
          <p:nvPr>
            <p:ph type="subTitle" idx="1"/>
          </p:nvPr>
        </p:nvSpPr>
        <p:spPr>
          <a:xfrm>
            <a:off x="3233133" y="2656900"/>
            <a:ext cx="26376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771" name="Google Shape;771;p30"/>
          <p:cNvSpPr txBox="1">
            <a:spLocks noGrp="1"/>
          </p:cNvSpPr>
          <p:nvPr>
            <p:ph type="title" idx="2"/>
          </p:nvPr>
        </p:nvSpPr>
        <p:spPr>
          <a:xfrm>
            <a:off x="6321269" y="2154533"/>
            <a:ext cx="2637600" cy="5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772" name="Google Shape;772;p30"/>
          <p:cNvSpPr txBox="1">
            <a:spLocks noGrp="1"/>
          </p:cNvSpPr>
          <p:nvPr>
            <p:ph type="subTitle" idx="3"/>
          </p:nvPr>
        </p:nvSpPr>
        <p:spPr>
          <a:xfrm>
            <a:off x="6321269" y="2656900"/>
            <a:ext cx="26376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773" name="Google Shape;773;p30"/>
          <p:cNvSpPr txBox="1">
            <a:spLocks noGrp="1"/>
          </p:cNvSpPr>
          <p:nvPr>
            <p:ph type="title" idx="4"/>
          </p:nvPr>
        </p:nvSpPr>
        <p:spPr>
          <a:xfrm>
            <a:off x="3233133" y="4065567"/>
            <a:ext cx="2637600" cy="5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774" name="Google Shape;774;p30"/>
          <p:cNvSpPr txBox="1">
            <a:spLocks noGrp="1"/>
          </p:cNvSpPr>
          <p:nvPr>
            <p:ph type="subTitle" idx="5"/>
          </p:nvPr>
        </p:nvSpPr>
        <p:spPr>
          <a:xfrm>
            <a:off x="3233133" y="4568100"/>
            <a:ext cx="26376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775" name="Google Shape;775;p30"/>
          <p:cNvSpPr txBox="1">
            <a:spLocks noGrp="1"/>
          </p:cNvSpPr>
          <p:nvPr>
            <p:ph type="title" idx="6"/>
          </p:nvPr>
        </p:nvSpPr>
        <p:spPr>
          <a:xfrm>
            <a:off x="6321272" y="4065567"/>
            <a:ext cx="2637600" cy="5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776" name="Google Shape;776;p30"/>
          <p:cNvSpPr txBox="1">
            <a:spLocks noGrp="1"/>
          </p:cNvSpPr>
          <p:nvPr>
            <p:ph type="subTitle" idx="7"/>
          </p:nvPr>
        </p:nvSpPr>
        <p:spPr>
          <a:xfrm>
            <a:off x="6321269" y="4568100"/>
            <a:ext cx="26376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777" name="Google Shape;777;p30"/>
          <p:cNvSpPr txBox="1">
            <a:spLocks noGrp="1"/>
          </p:cNvSpPr>
          <p:nvPr>
            <p:ph type="title" idx="8"/>
          </p:nvPr>
        </p:nvSpPr>
        <p:spPr>
          <a:xfrm>
            <a:off x="875600" y="491767"/>
            <a:ext cx="104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778" name="Google Shape;778;p30"/>
          <p:cNvGrpSpPr/>
          <p:nvPr/>
        </p:nvGrpSpPr>
        <p:grpSpPr>
          <a:xfrm rot="3391201">
            <a:off x="10807722" y="5210401"/>
            <a:ext cx="2585029" cy="2401832"/>
            <a:chOff x="7735935" y="3000347"/>
            <a:chExt cx="2268325" cy="2107571"/>
          </a:xfrm>
        </p:grpSpPr>
        <p:sp>
          <p:nvSpPr>
            <p:cNvPr id="779" name="Google Shape;779;p30"/>
            <p:cNvSpPr/>
            <p:nvPr/>
          </p:nvSpPr>
          <p:spPr>
            <a:xfrm rot="3409128" flipH="1">
              <a:off x="8188272" y="3298203"/>
              <a:ext cx="1529541" cy="1511858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80" name="Google Shape;780;p30"/>
            <p:cNvGrpSpPr/>
            <p:nvPr/>
          </p:nvGrpSpPr>
          <p:grpSpPr>
            <a:xfrm rot="10800000">
              <a:off x="7735935" y="4207537"/>
              <a:ext cx="1552665" cy="648119"/>
              <a:chOff x="824437" y="4397603"/>
              <a:chExt cx="1162696" cy="485337"/>
            </a:xfrm>
          </p:grpSpPr>
          <p:sp>
            <p:nvSpPr>
              <p:cNvPr id="781" name="Google Shape;781;p30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2" name="Google Shape;782;p30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3" name="Google Shape;783;p30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" name="Google Shape;784;p30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" name="Google Shape;785;p30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6" name="Google Shape;786;p30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7" name="Google Shape;787;p30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8" name="Google Shape;788;p30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9" name="Google Shape;789;p30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" name="Google Shape;790;p30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" name="Google Shape;791;p30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2" name="Google Shape;792;p30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3" name="Google Shape;793;p30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4" name="Google Shape;794;p30"/>
              <p:cNvSpPr/>
              <p:nvPr/>
            </p:nvSpPr>
            <p:spPr>
              <a:xfrm flipH="1">
                <a:off x="824437" y="4406220"/>
                <a:ext cx="76446" cy="43179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333" extrusionOk="0">
                    <a:moveTo>
                      <a:pt x="964" y="1"/>
                    </a:moveTo>
                    <a:cubicBezTo>
                      <a:pt x="798" y="34"/>
                      <a:pt x="632" y="34"/>
                      <a:pt x="499" y="67"/>
                    </a:cubicBezTo>
                    <a:cubicBezTo>
                      <a:pt x="200" y="134"/>
                      <a:pt x="0" y="399"/>
                      <a:pt x="0" y="699"/>
                    </a:cubicBezTo>
                    <a:cubicBezTo>
                      <a:pt x="32" y="1045"/>
                      <a:pt x="213" y="1333"/>
                      <a:pt x="544" y="1333"/>
                    </a:cubicBezTo>
                    <a:cubicBezTo>
                      <a:pt x="562" y="1333"/>
                      <a:pt x="580" y="1332"/>
                      <a:pt x="599" y="1330"/>
                    </a:cubicBezTo>
                    <a:cubicBezTo>
                      <a:pt x="1031" y="1297"/>
                      <a:pt x="1429" y="1230"/>
                      <a:pt x="1862" y="1164"/>
                    </a:cubicBezTo>
                    <a:cubicBezTo>
                      <a:pt x="1928" y="1131"/>
                      <a:pt x="1994" y="1097"/>
                      <a:pt x="2028" y="1064"/>
                    </a:cubicBezTo>
                    <a:cubicBezTo>
                      <a:pt x="2360" y="865"/>
                      <a:pt x="2294" y="366"/>
                      <a:pt x="1928" y="266"/>
                    </a:cubicBezTo>
                    <a:cubicBezTo>
                      <a:pt x="1629" y="167"/>
                      <a:pt x="1297" y="67"/>
                      <a:pt x="9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795" name="Google Shape;795;p30"/>
          <p:cNvGrpSpPr/>
          <p:nvPr/>
        </p:nvGrpSpPr>
        <p:grpSpPr>
          <a:xfrm flipH="1">
            <a:off x="-644378" y="4614915"/>
            <a:ext cx="1590996" cy="2557079"/>
            <a:chOff x="8349345" y="3041839"/>
            <a:chExt cx="1193247" cy="1917809"/>
          </a:xfrm>
        </p:grpSpPr>
        <p:grpSp>
          <p:nvGrpSpPr>
            <p:cNvPr id="796" name="Google Shape;796;p30"/>
            <p:cNvGrpSpPr/>
            <p:nvPr/>
          </p:nvGrpSpPr>
          <p:grpSpPr>
            <a:xfrm rot="10800000">
              <a:off x="8477745" y="3934921"/>
              <a:ext cx="508786" cy="1024726"/>
              <a:chOff x="10659859" y="-4325919"/>
              <a:chExt cx="1003918" cy="2021954"/>
            </a:xfrm>
          </p:grpSpPr>
          <p:sp>
            <p:nvSpPr>
              <p:cNvPr id="797" name="Google Shape;797;p30"/>
              <p:cNvSpPr/>
              <p:nvPr/>
            </p:nvSpPr>
            <p:spPr>
              <a:xfrm>
                <a:off x="10659859" y="-3916517"/>
                <a:ext cx="1003918" cy="1612552"/>
              </a:xfrm>
              <a:custGeom>
                <a:avLst/>
                <a:gdLst/>
                <a:ahLst/>
                <a:cxnLst/>
                <a:rect l="l" t="t" r="r" b="b"/>
                <a:pathLst>
                  <a:path w="25758" h="41374" extrusionOk="0">
                    <a:moveTo>
                      <a:pt x="8841" y="1"/>
                    </a:moveTo>
                    <a:cubicBezTo>
                      <a:pt x="6249" y="1"/>
                      <a:pt x="3822" y="466"/>
                      <a:pt x="2028" y="1961"/>
                    </a:cubicBezTo>
                    <a:cubicBezTo>
                      <a:pt x="200" y="3457"/>
                      <a:pt x="300" y="10602"/>
                      <a:pt x="167" y="12763"/>
                    </a:cubicBezTo>
                    <a:cubicBezTo>
                      <a:pt x="1" y="16551"/>
                      <a:pt x="34" y="20406"/>
                      <a:pt x="266" y="24228"/>
                    </a:cubicBezTo>
                    <a:cubicBezTo>
                      <a:pt x="466" y="26588"/>
                      <a:pt x="399" y="39184"/>
                      <a:pt x="3091" y="40314"/>
                    </a:cubicBezTo>
                    <a:cubicBezTo>
                      <a:pt x="4933" y="41101"/>
                      <a:pt x="6750" y="41373"/>
                      <a:pt x="8584" y="41373"/>
                    </a:cubicBezTo>
                    <a:cubicBezTo>
                      <a:pt x="10390" y="41373"/>
                      <a:pt x="12212" y="41109"/>
                      <a:pt x="14092" y="40812"/>
                    </a:cubicBezTo>
                    <a:cubicBezTo>
                      <a:pt x="15131" y="40614"/>
                      <a:pt x="16171" y="40509"/>
                      <a:pt x="17210" y="40509"/>
                    </a:cubicBezTo>
                    <a:cubicBezTo>
                      <a:pt x="17566" y="40509"/>
                      <a:pt x="17923" y="40521"/>
                      <a:pt x="18279" y="40546"/>
                    </a:cubicBezTo>
                    <a:cubicBezTo>
                      <a:pt x="19293" y="40656"/>
                      <a:pt x="20217" y="41037"/>
                      <a:pt x="21217" y="41037"/>
                    </a:cubicBezTo>
                    <a:cubicBezTo>
                      <a:pt x="21430" y="41037"/>
                      <a:pt x="21647" y="41019"/>
                      <a:pt x="21869" y="40979"/>
                    </a:cubicBezTo>
                    <a:cubicBezTo>
                      <a:pt x="23663" y="40646"/>
                      <a:pt x="24926" y="38885"/>
                      <a:pt x="25358" y="37157"/>
                    </a:cubicBezTo>
                    <a:cubicBezTo>
                      <a:pt x="25757" y="35428"/>
                      <a:pt x="25458" y="26189"/>
                      <a:pt x="25458" y="24395"/>
                    </a:cubicBezTo>
                    <a:cubicBezTo>
                      <a:pt x="25458" y="22467"/>
                      <a:pt x="25425" y="17582"/>
                      <a:pt x="25392" y="15654"/>
                    </a:cubicBezTo>
                    <a:cubicBezTo>
                      <a:pt x="25392" y="14325"/>
                      <a:pt x="25325" y="12995"/>
                      <a:pt x="25325" y="11633"/>
                    </a:cubicBezTo>
                    <a:cubicBezTo>
                      <a:pt x="25325" y="10370"/>
                      <a:pt x="25425" y="4554"/>
                      <a:pt x="24827" y="3390"/>
                    </a:cubicBezTo>
                    <a:cubicBezTo>
                      <a:pt x="23697" y="1164"/>
                      <a:pt x="20739" y="798"/>
                      <a:pt x="18246" y="732"/>
                    </a:cubicBezTo>
                    <a:cubicBezTo>
                      <a:pt x="15554" y="665"/>
                      <a:pt x="12098" y="1"/>
                      <a:pt x="8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798" name="Google Shape;798;p30"/>
              <p:cNvGrpSpPr/>
              <p:nvPr/>
            </p:nvGrpSpPr>
            <p:grpSpPr>
              <a:xfrm>
                <a:off x="10904156" y="-4325919"/>
                <a:ext cx="743532" cy="1538781"/>
                <a:chOff x="11300741" y="-1605164"/>
                <a:chExt cx="574200" cy="1188340"/>
              </a:xfrm>
            </p:grpSpPr>
            <p:sp>
              <p:nvSpPr>
                <p:cNvPr id="799" name="Google Shape;799;p30"/>
                <p:cNvSpPr/>
                <p:nvPr/>
              </p:nvSpPr>
              <p:spPr>
                <a:xfrm>
                  <a:off x="11324759" y="-1351081"/>
                  <a:ext cx="62031" cy="177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5894" extrusionOk="0">
                      <a:moveTo>
                        <a:pt x="970" y="0"/>
                      </a:moveTo>
                      <a:cubicBezTo>
                        <a:pt x="464" y="0"/>
                        <a:pt x="115" y="445"/>
                        <a:pt x="34" y="935"/>
                      </a:cubicBezTo>
                      <a:cubicBezTo>
                        <a:pt x="0" y="1234"/>
                        <a:pt x="0" y="1533"/>
                        <a:pt x="34" y="1832"/>
                      </a:cubicBezTo>
                      <a:cubicBezTo>
                        <a:pt x="100" y="2663"/>
                        <a:pt x="133" y="3460"/>
                        <a:pt x="233" y="4258"/>
                      </a:cubicBezTo>
                      <a:cubicBezTo>
                        <a:pt x="300" y="4690"/>
                        <a:pt x="399" y="5155"/>
                        <a:pt x="532" y="5587"/>
                      </a:cubicBezTo>
                      <a:cubicBezTo>
                        <a:pt x="579" y="5773"/>
                        <a:pt x="770" y="5893"/>
                        <a:pt x="961" y="5893"/>
                      </a:cubicBezTo>
                      <a:cubicBezTo>
                        <a:pt x="1044" y="5893"/>
                        <a:pt x="1126" y="5870"/>
                        <a:pt x="1197" y="5820"/>
                      </a:cubicBezTo>
                      <a:cubicBezTo>
                        <a:pt x="1363" y="5720"/>
                        <a:pt x="1496" y="5554"/>
                        <a:pt x="1596" y="5388"/>
                      </a:cubicBezTo>
                      <a:cubicBezTo>
                        <a:pt x="1695" y="5189"/>
                        <a:pt x="1762" y="4923"/>
                        <a:pt x="1795" y="4690"/>
                      </a:cubicBezTo>
                      <a:cubicBezTo>
                        <a:pt x="1862" y="3793"/>
                        <a:pt x="1895" y="2895"/>
                        <a:pt x="1961" y="1998"/>
                      </a:cubicBezTo>
                      <a:lnTo>
                        <a:pt x="2061" y="1965"/>
                      </a:lnTo>
                      <a:cubicBezTo>
                        <a:pt x="2028" y="1599"/>
                        <a:pt x="1995" y="1200"/>
                        <a:pt x="1928" y="835"/>
                      </a:cubicBezTo>
                      <a:cubicBezTo>
                        <a:pt x="1895" y="469"/>
                        <a:pt x="1662" y="203"/>
                        <a:pt x="1330" y="71"/>
                      </a:cubicBezTo>
                      <a:cubicBezTo>
                        <a:pt x="1203" y="22"/>
                        <a:pt x="1083" y="0"/>
                        <a:pt x="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0" name="Google Shape;800;p30"/>
                <p:cNvSpPr/>
                <p:nvPr/>
              </p:nvSpPr>
              <p:spPr>
                <a:xfrm>
                  <a:off x="11300741" y="-1067653"/>
                  <a:ext cx="68050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85" extrusionOk="0">
                      <a:moveTo>
                        <a:pt x="952" y="1"/>
                      </a:moveTo>
                      <a:cubicBezTo>
                        <a:pt x="825" y="1"/>
                        <a:pt x="700" y="45"/>
                        <a:pt x="599" y="125"/>
                      </a:cubicBezTo>
                      <a:cubicBezTo>
                        <a:pt x="200" y="358"/>
                        <a:pt x="1" y="823"/>
                        <a:pt x="67" y="1255"/>
                      </a:cubicBezTo>
                      <a:cubicBezTo>
                        <a:pt x="134" y="1654"/>
                        <a:pt x="134" y="2020"/>
                        <a:pt x="134" y="2418"/>
                      </a:cubicBezTo>
                      <a:cubicBezTo>
                        <a:pt x="134" y="2817"/>
                        <a:pt x="200" y="3183"/>
                        <a:pt x="267" y="3582"/>
                      </a:cubicBezTo>
                      <a:cubicBezTo>
                        <a:pt x="333" y="3947"/>
                        <a:pt x="400" y="4413"/>
                        <a:pt x="499" y="4811"/>
                      </a:cubicBezTo>
                      <a:cubicBezTo>
                        <a:pt x="526" y="5100"/>
                        <a:pt x="759" y="5285"/>
                        <a:pt x="1019" y="5285"/>
                      </a:cubicBezTo>
                      <a:cubicBezTo>
                        <a:pt x="1089" y="5285"/>
                        <a:pt x="1160" y="5271"/>
                        <a:pt x="1231" y="5243"/>
                      </a:cubicBezTo>
                      <a:cubicBezTo>
                        <a:pt x="1463" y="5177"/>
                        <a:pt x="1663" y="5011"/>
                        <a:pt x="1762" y="4778"/>
                      </a:cubicBezTo>
                      <a:cubicBezTo>
                        <a:pt x="1895" y="4446"/>
                        <a:pt x="1995" y="4080"/>
                        <a:pt x="2061" y="3748"/>
                      </a:cubicBezTo>
                      <a:cubicBezTo>
                        <a:pt x="2128" y="3017"/>
                        <a:pt x="2161" y="2319"/>
                        <a:pt x="2228" y="1588"/>
                      </a:cubicBezTo>
                      <a:cubicBezTo>
                        <a:pt x="2261" y="923"/>
                        <a:pt x="1862" y="291"/>
                        <a:pt x="1197" y="59"/>
                      </a:cubicBezTo>
                      <a:cubicBezTo>
                        <a:pt x="1119" y="20"/>
                        <a:pt x="1035" y="1"/>
                        <a:pt x="9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1" name="Google Shape;801;p30"/>
                <p:cNvSpPr/>
                <p:nvPr/>
              </p:nvSpPr>
              <p:spPr>
                <a:xfrm>
                  <a:off x="11472809" y="-1487513"/>
                  <a:ext cx="68050" cy="156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12" extrusionOk="0">
                      <a:moveTo>
                        <a:pt x="1320" y="0"/>
                      </a:moveTo>
                      <a:cubicBezTo>
                        <a:pt x="1279" y="0"/>
                        <a:pt x="1237" y="6"/>
                        <a:pt x="1197" y="17"/>
                      </a:cubicBezTo>
                      <a:cubicBezTo>
                        <a:pt x="698" y="50"/>
                        <a:pt x="299" y="449"/>
                        <a:pt x="299" y="948"/>
                      </a:cubicBezTo>
                      <a:cubicBezTo>
                        <a:pt x="266" y="1612"/>
                        <a:pt x="0" y="2277"/>
                        <a:pt x="166" y="2942"/>
                      </a:cubicBezTo>
                      <a:cubicBezTo>
                        <a:pt x="200" y="3374"/>
                        <a:pt x="200" y="3839"/>
                        <a:pt x="266" y="4271"/>
                      </a:cubicBezTo>
                      <a:cubicBezTo>
                        <a:pt x="266" y="4504"/>
                        <a:pt x="333" y="4703"/>
                        <a:pt x="432" y="4869"/>
                      </a:cubicBezTo>
                      <a:cubicBezTo>
                        <a:pt x="512" y="5088"/>
                        <a:pt x="722" y="5212"/>
                        <a:pt x="935" y="5212"/>
                      </a:cubicBezTo>
                      <a:cubicBezTo>
                        <a:pt x="1078" y="5212"/>
                        <a:pt x="1223" y="5156"/>
                        <a:pt x="1330" y="5036"/>
                      </a:cubicBezTo>
                      <a:cubicBezTo>
                        <a:pt x="1429" y="4936"/>
                        <a:pt x="1529" y="4803"/>
                        <a:pt x="1562" y="4637"/>
                      </a:cubicBezTo>
                      <a:cubicBezTo>
                        <a:pt x="1728" y="4105"/>
                        <a:pt x="1861" y="3540"/>
                        <a:pt x="1994" y="2975"/>
                      </a:cubicBezTo>
                      <a:cubicBezTo>
                        <a:pt x="2027" y="2742"/>
                        <a:pt x="2094" y="2477"/>
                        <a:pt x="2127" y="2211"/>
                      </a:cubicBezTo>
                      <a:cubicBezTo>
                        <a:pt x="2260" y="1546"/>
                        <a:pt x="2127" y="881"/>
                        <a:pt x="1795" y="316"/>
                      </a:cubicBezTo>
                      <a:cubicBezTo>
                        <a:pt x="1712" y="124"/>
                        <a:pt x="1517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2" name="Google Shape;802;p30"/>
                <p:cNvSpPr/>
                <p:nvPr/>
              </p:nvSpPr>
              <p:spPr>
                <a:xfrm>
                  <a:off x="11471785" y="-1210195"/>
                  <a:ext cx="61068" cy="123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9" h="4097" extrusionOk="0">
                      <a:moveTo>
                        <a:pt x="989" y="1"/>
                      </a:moveTo>
                      <a:cubicBezTo>
                        <a:pt x="753" y="1"/>
                        <a:pt x="517" y="101"/>
                        <a:pt x="367" y="308"/>
                      </a:cubicBezTo>
                      <a:cubicBezTo>
                        <a:pt x="134" y="607"/>
                        <a:pt x="1" y="973"/>
                        <a:pt x="34" y="1338"/>
                      </a:cubicBezTo>
                      <a:cubicBezTo>
                        <a:pt x="101" y="2036"/>
                        <a:pt x="134" y="2734"/>
                        <a:pt x="200" y="3432"/>
                      </a:cubicBezTo>
                      <a:cubicBezTo>
                        <a:pt x="200" y="3731"/>
                        <a:pt x="400" y="3997"/>
                        <a:pt x="699" y="4097"/>
                      </a:cubicBezTo>
                      <a:cubicBezTo>
                        <a:pt x="1031" y="4097"/>
                        <a:pt x="1364" y="3898"/>
                        <a:pt x="1463" y="3598"/>
                      </a:cubicBezTo>
                      <a:cubicBezTo>
                        <a:pt x="1496" y="3565"/>
                        <a:pt x="1496" y="3532"/>
                        <a:pt x="1530" y="3499"/>
                      </a:cubicBezTo>
                      <a:lnTo>
                        <a:pt x="1995" y="1305"/>
                      </a:lnTo>
                      <a:cubicBezTo>
                        <a:pt x="2028" y="873"/>
                        <a:pt x="1829" y="441"/>
                        <a:pt x="1496" y="175"/>
                      </a:cubicBezTo>
                      <a:cubicBezTo>
                        <a:pt x="1352" y="60"/>
                        <a:pt x="1170" y="1"/>
                        <a:pt x="9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3" name="Google Shape;803;p30"/>
                <p:cNvSpPr/>
                <p:nvPr/>
              </p:nvSpPr>
              <p:spPr>
                <a:xfrm>
                  <a:off x="11328762" y="-788559"/>
                  <a:ext cx="56042" cy="123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13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4"/>
                      </a:cubicBezTo>
                      <a:cubicBezTo>
                        <a:pt x="233" y="424"/>
                        <a:pt x="100" y="723"/>
                        <a:pt x="100" y="1088"/>
                      </a:cubicBezTo>
                      <a:lnTo>
                        <a:pt x="100" y="1620"/>
                      </a:lnTo>
                      <a:lnTo>
                        <a:pt x="0" y="1587"/>
                      </a:lnTo>
                      <a:lnTo>
                        <a:pt x="0" y="1587"/>
                      </a:lnTo>
                      <a:cubicBezTo>
                        <a:pt x="133" y="2252"/>
                        <a:pt x="233" y="2883"/>
                        <a:pt x="366" y="3548"/>
                      </a:cubicBezTo>
                      <a:cubicBezTo>
                        <a:pt x="432" y="3814"/>
                        <a:pt x="565" y="4113"/>
                        <a:pt x="864" y="4113"/>
                      </a:cubicBezTo>
                      <a:cubicBezTo>
                        <a:pt x="1197" y="4080"/>
                        <a:pt x="1463" y="3880"/>
                        <a:pt x="1562" y="3581"/>
                      </a:cubicBezTo>
                      <a:cubicBezTo>
                        <a:pt x="1596" y="3481"/>
                        <a:pt x="1629" y="3415"/>
                        <a:pt x="1629" y="3315"/>
                      </a:cubicBezTo>
                      <a:cubicBezTo>
                        <a:pt x="1729" y="2584"/>
                        <a:pt x="1828" y="1820"/>
                        <a:pt x="1862" y="1088"/>
                      </a:cubicBezTo>
                      <a:cubicBezTo>
                        <a:pt x="1862" y="756"/>
                        <a:pt x="1729" y="424"/>
                        <a:pt x="1463" y="224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4" name="Google Shape;804;p30"/>
                <p:cNvSpPr/>
                <p:nvPr/>
              </p:nvSpPr>
              <p:spPr>
                <a:xfrm>
                  <a:off x="11623838" y="-1605164"/>
                  <a:ext cx="62061" cy="177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2" h="5883" extrusionOk="0">
                      <a:moveTo>
                        <a:pt x="970" y="1"/>
                      </a:moveTo>
                      <a:cubicBezTo>
                        <a:pt x="464" y="1"/>
                        <a:pt x="115" y="446"/>
                        <a:pt x="34" y="935"/>
                      </a:cubicBezTo>
                      <a:cubicBezTo>
                        <a:pt x="1" y="1234"/>
                        <a:pt x="1" y="1533"/>
                        <a:pt x="34" y="1832"/>
                      </a:cubicBezTo>
                      <a:cubicBezTo>
                        <a:pt x="100" y="2663"/>
                        <a:pt x="134" y="3461"/>
                        <a:pt x="233" y="4259"/>
                      </a:cubicBezTo>
                      <a:cubicBezTo>
                        <a:pt x="300" y="4691"/>
                        <a:pt x="399" y="5123"/>
                        <a:pt x="532" y="5555"/>
                      </a:cubicBezTo>
                      <a:cubicBezTo>
                        <a:pt x="577" y="5756"/>
                        <a:pt x="757" y="5882"/>
                        <a:pt x="942" y="5882"/>
                      </a:cubicBezTo>
                      <a:cubicBezTo>
                        <a:pt x="1031" y="5882"/>
                        <a:pt x="1121" y="5852"/>
                        <a:pt x="1197" y="5787"/>
                      </a:cubicBezTo>
                      <a:cubicBezTo>
                        <a:pt x="1363" y="5688"/>
                        <a:pt x="1529" y="5555"/>
                        <a:pt x="1629" y="5388"/>
                      </a:cubicBezTo>
                      <a:cubicBezTo>
                        <a:pt x="1729" y="5156"/>
                        <a:pt x="1795" y="4923"/>
                        <a:pt x="1795" y="4691"/>
                      </a:cubicBezTo>
                      <a:cubicBezTo>
                        <a:pt x="1862" y="3793"/>
                        <a:pt x="1928" y="2896"/>
                        <a:pt x="1961" y="1999"/>
                      </a:cubicBezTo>
                      <a:lnTo>
                        <a:pt x="2061" y="1965"/>
                      </a:lnTo>
                      <a:cubicBezTo>
                        <a:pt x="2028" y="1600"/>
                        <a:pt x="1995" y="1201"/>
                        <a:pt x="1928" y="802"/>
                      </a:cubicBezTo>
                      <a:cubicBezTo>
                        <a:pt x="1895" y="470"/>
                        <a:pt x="1662" y="171"/>
                        <a:pt x="1330" y="71"/>
                      </a:cubicBezTo>
                      <a:cubicBezTo>
                        <a:pt x="1203" y="23"/>
                        <a:pt x="1083" y="1"/>
                        <a:pt x="97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5" name="Google Shape;805;p30"/>
                <p:cNvSpPr/>
                <p:nvPr/>
              </p:nvSpPr>
              <p:spPr>
                <a:xfrm>
                  <a:off x="11598827" y="-1321706"/>
                  <a:ext cx="69044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4" h="5285" extrusionOk="0">
                      <a:moveTo>
                        <a:pt x="985" y="0"/>
                      </a:moveTo>
                      <a:cubicBezTo>
                        <a:pt x="858" y="0"/>
                        <a:pt x="733" y="44"/>
                        <a:pt x="632" y="125"/>
                      </a:cubicBezTo>
                      <a:cubicBezTo>
                        <a:pt x="233" y="357"/>
                        <a:pt x="1" y="823"/>
                        <a:pt x="100" y="1288"/>
                      </a:cubicBezTo>
                      <a:cubicBezTo>
                        <a:pt x="134" y="1654"/>
                        <a:pt x="167" y="2052"/>
                        <a:pt x="134" y="2418"/>
                      </a:cubicBezTo>
                      <a:cubicBezTo>
                        <a:pt x="167" y="2817"/>
                        <a:pt x="233" y="3182"/>
                        <a:pt x="300" y="3581"/>
                      </a:cubicBezTo>
                      <a:cubicBezTo>
                        <a:pt x="366" y="3980"/>
                        <a:pt x="433" y="4412"/>
                        <a:pt x="499" y="4811"/>
                      </a:cubicBezTo>
                      <a:cubicBezTo>
                        <a:pt x="552" y="5099"/>
                        <a:pt x="790" y="5284"/>
                        <a:pt x="1052" y="5284"/>
                      </a:cubicBezTo>
                      <a:cubicBezTo>
                        <a:pt x="1122" y="5284"/>
                        <a:pt x="1193" y="5271"/>
                        <a:pt x="1264" y="5243"/>
                      </a:cubicBezTo>
                      <a:cubicBezTo>
                        <a:pt x="1496" y="5176"/>
                        <a:pt x="1696" y="5010"/>
                        <a:pt x="1762" y="4778"/>
                      </a:cubicBezTo>
                      <a:cubicBezTo>
                        <a:pt x="1928" y="4445"/>
                        <a:pt x="2028" y="4080"/>
                        <a:pt x="2094" y="3747"/>
                      </a:cubicBezTo>
                      <a:cubicBezTo>
                        <a:pt x="2161" y="3016"/>
                        <a:pt x="2194" y="2318"/>
                        <a:pt x="2227" y="1587"/>
                      </a:cubicBezTo>
                      <a:cubicBezTo>
                        <a:pt x="2294" y="922"/>
                        <a:pt x="1862" y="291"/>
                        <a:pt x="1230" y="58"/>
                      </a:cubicBezTo>
                      <a:cubicBezTo>
                        <a:pt x="1152" y="19"/>
                        <a:pt x="1068" y="0"/>
                        <a:pt x="98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6" name="Google Shape;806;p30"/>
                <p:cNvSpPr/>
                <p:nvPr/>
              </p:nvSpPr>
              <p:spPr>
                <a:xfrm>
                  <a:off x="11627841" y="-1043635"/>
                  <a:ext cx="56042" cy="124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47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5"/>
                      </a:cubicBezTo>
                      <a:cubicBezTo>
                        <a:pt x="233" y="424"/>
                        <a:pt x="67" y="756"/>
                        <a:pt x="67" y="1089"/>
                      </a:cubicBezTo>
                      <a:lnTo>
                        <a:pt x="67" y="1620"/>
                      </a:lnTo>
                      <a:lnTo>
                        <a:pt x="1" y="1620"/>
                      </a:lnTo>
                      <a:cubicBezTo>
                        <a:pt x="100" y="2285"/>
                        <a:pt x="200" y="2917"/>
                        <a:pt x="366" y="3581"/>
                      </a:cubicBezTo>
                      <a:cubicBezTo>
                        <a:pt x="399" y="3847"/>
                        <a:pt x="565" y="4113"/>
                        <a:pt x="865" y="4146"/>
                      </a:cubicBezTo>
                      <a:cubicBezTo>
                        <a:pt x="1164" y="4113"/>
                        <a:pt x="1463" y="3914"/>
                        <a:pt x="1529" y="3615"/>
                      </a:cubicBezTo>
                      <a:cubicBezTo>
                        <a:pt x="1563" y="3515"/>
                        <a:pt x="1596" y="3448"/>
                        <a:pt x="1629" y="3349"/>
                      </a:cubicBezTo>
                      <a:cubicBezTo>
                        <a:pt x="1695" y="2617"/>
                        <a:pt x="1795" y="1853"/>
                        <a:pt x="1862" y="1122"/>
                      </a:cubicBezTo>
                      <a:cubicBezTo>
                        <a:pt x="1862" y="756"/>
                        <a:pt x="1729" y="457"/>
                        <a:pt x="1463" y="225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7" name="Google Shape;807;p30"/>
                <p:cNvSpPr/>
                <p:nvPr/>
              </p:nvSpPr>
              <p:spPr>
                <a:xfrm>
                  <a:off x="11482801" y="-881921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0"/>
                      </a:moveTo>
                      <a:cubicBezTo>
                        <a:pt x="873" y="0"/>
                        <a:pt x="852" y="1"/>
                        <a:pt x="831" y="3"/>
                      </a:cubicBezTo>
                      <a:cubicBezTo>
                        <a:pt x="333" y="3"/>
                        <a:pt x="1" y="302"/>
                        <a:pt x="1" y="767"/>
                      </a:cubicBezTo>
                      <a:cubicBezTo>
                        <a:pt x="34" y="1299"/>
                        <a:pt x="100" y="1831"/>
                        <a:pt x="233" y="2363"/>
                      </a:cubicBezTo>
                      <a:cubicBezTo>
                        <a:pt x="233" y="2429"/>
                        <a:pt x="300" y="2529"/>
                        <a:pt x="366" y="2595"/>
                      </a:cubicBezTo>
                      <a:cubicBezTo>
                        <a:pt x="469" y="2772"/>
                        <a:pt x="650" y="2857"/>
                        <a:pt x="832" y="2857"/>
                      </a:cubicBezTo>
                      <a:cubicBezTo>
                        <a:pt x="1060" y="2857"/>
                        <a:pt x="1289" y="2722"/>
                        <a:pt x="1363" y="2462"/>
                      </a:cubicBezTo>
                      <a:cubicBezTo>
                        <a:pt x="1496" y="2030"/>
                        <a:pt x="1596" y="1631"/>
                        <a:pt x="1662" y="1199"/>
                      </a:cubicBezTo>
                      <a:cubicBezTo>
                        <a:pt x="1662" y="1000"/>
                        <a:pt x="1629" y="801"/>
                        <a:pt x="1596" y="601"/>
                      </a:cubicBezTo>
                      <a:cubicBezTo>
                        <a:pt x="1533" y="256"/>
                        <a:pt x="123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8" name="Google Shape;808;p30"/>
                <p:cNvSpPr/>
                <p:nvPr/>
              </p:nvSpPr>
              <p:spPr>
                <a:xfrm>
                  <a:off x="11800902" y="-1400200"/>
                  <a:ext cx="74040" cy="171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0" h="5702" extrusionOk="0">
                      <a:moveTo>
                        <a:pt x="1102" y="0"/>
                      </a:moveTo>
                      <a:cubicBezTo>
                        <a:pt x="722" y="0"/>
                        <a:pt x="344" y="196"/>
                        <a:pt x="133" y="539"/>
                      </a:cubicBezTo>
                      <a:cubicBezTo>
                        <a:pt x="33" y="639"/>
                        <a:pt x="0" y="805"/>
                        <a:pt x="0" y="938"/>
                      </a:cubicBezTo>
                      <a:cubicBezTo>
                        <a:pt x="0" y="1171"/>
                        <a:pt x="33" y="1437"/>
                        <a:pt x="33" y="1669"/>
                      </a:cubicBezTo>
                      <a:cubicBezTo>
                        <a:pt x="0" y="2168"/>
                        <a:pt x="67" y="2700"/>
                        <a:pt x="233" y="3165"/>
                      </a:cubicBezTo>
                      <a:cubicBezTo>
                        <a:pt x="399" y="3597"/>
                        <a:pt x="332" y="4129"/>
                        <a:pt x="399" y="4594"/>
                      </a:cubicBezTo>
                      <a:cubicBezTo>
                        <a:pt x="432" y="4827"/>
                        <a:pt x="499" y="5059"/>
                        <a:pt x="598" y="5259"/>
                      </a:cubicBezTo>
                      <a:cubicBezTo>
                        <a:pt x="679" y="5541"/>
                        <a:pt x="932" y="5701"/>
                        <a:pt x="1185" y="5701"/>
                      </a:cubicBezTo>
                      <a:cubicBezTo>
                        <a:pt x="1348" y="5701"/>
                        <a:pt x="1511" y="5635"/>
                        <a:pt x="1629" y="5491"/>
                      </a:cubicBezTo>
                      <a:cubicBezTo>
                        <a:pt x="2061" y="5159"/>
                        <a:pt x="2260" y="4660"/>
                        <a:pt x="2260" y="4129"/>
                      </a:cubicBezTo>
                      <a:cubicBezTo>
                        <a:pt x="2227" y="3863"/>
                        <a:pt x="2227" y="3597"/>
                        <a:pt x="2293" y="3331"/>
                      </a:cubicBezTo>
                      <a:cubicBezTo>
                        <a:pt x="2459" y="2533"/>
                        <a:pt x="2459" y="1736"/>
                        <a:pt x="2293" y="938"/>
                      </a:cubicBezTo>
                      <a:cubicBezTo>
                        <a:pt x="2227" y="473"/>
                        <a:pt x="1861" y="107"/>
                        <a:pt x="1396" y="41"/>
                      </a:cubicBezTo>
                      <a:cubicBezTo>
                        <a:pt x="1300" y="13"/>
                        <a:pt x="1201" y="0"/>
                        <a:pt x="11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9" name="Google Shape;809;p30"/>
                <p:cNvSpPr/>
                <p:nvPr/>
              </p:nvSpPr>
              <p:spPr>
                <a:xfrm>
                  <a:off x="11803881" y="-1108104"/>
                  <a:ext cx="67057" cy="15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5202" extrusionOk="0">
                      <a:moveTo>
                        <a:pt x="1252" y="1"/>
                      </a:moveTo>
                      <a:cubicBezTo>
                        <a:pt x="1223" y="1"/>
                        <a:pt x="1193" y="3"/>
                        <a:pt x="1164" y="7"/>
                      </a:cubicBezTo>
                      <a:cubicBezTo>
                        <a:pt x="665" y="40"/>
                        <a:pt x="267" y="439"/>
                        <a:pt x="267" y="971"/>
                      </a:cubicBezTo>
                      <a:cubicBezTo>
                        <a:pt x="233" y="1635"/>
                        <a:pt x="1" y="2267"/>
                        <a:pt x="134" y="2932"/>
                      </a:cubicBezTo>
                      <a:cubicBezTo>
                        <a:pt x="167" y="3397"/>
                        <a:pt x="167" y="3829"/>
                        <a:pt x="233" y="4261"/>
                      </a:cubicBezTo>
                      <a:cubicBezTo>
                        <a:pt x="233" y="4494"/>
                        <a:pt x="300" y="4693"/>
                        <a:pt x="400" y="4859"/>
                      </a:cubicBezTo>
                      <a:cubicBezTo>
                        <a:pt x="479" y="5078"/>
                        <a:pt x="689" y="5201"/>
                        <a:pt x="902" y="5201"/>
                      </a:cubicBezTo>
                      <a:cubicBezTo>
                        <a:pt x="1046" y="5201"/>
                        <a:pt x="1190" y="5146"/>
                        <a:pt x="1297" y="5025"/>
                      </a:cubicBezTo>
                      <a:cubicBezTo>
                        <a:pt x="1397" y="4926"/>
                        <a:pt x="1496" y="4793"/>
                        <a:pt x="1530" y="4660"/>
                      </a:cubicBezTo>
                      <a:cubicBezTo>
                        <a:pt x="1696" y="4095"/>
                        <a:pt x="1829" y="3563"/>
                        <a:pt x="1962" y="2998"/>
                      </a:cubicBezTo>
                      <a:cubicBezTo>
                        <a:pt x="2028" y="2732"/>
                        <a:pt x="2061" y="2466"/>
                        <a:pt x="2095" y="2200"/>
                      </a:cubicBezTo>
                      <a:cubicBezTo>
                        <a:pt x="2227" y="1536"/>
                        <a:pt x="2095" y="871"/>
                        <a:pt x="1762" y="306"/>
                      </a:cubicBezTo>
                      <a:cubicBezTo>
                        <a:pt x="1675" y="103"/>
                        <a:pt x="1460" y="1"/>
                        <a:pt x="12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0" name="Google Shape;810;p30"/>
                <p:cNvSpPr/>
                <p:nvPr/>
              </p:nvSpPr>
              <p:spPr>
                <a:xfrm>
                  <a:off x="11801895" y="-830575"/>
                  <a:ext cx="61038" cy="12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4080" extrusionOk="0">
                      <a:moveTo>
                        <a:pt x="987" y="0"/>
                      </a:moveTo>
                      <a:cubicBezTo>
                        <a:pt x="751" y="0"/>
                        <a:pt x="516" y="103"/>
                        <a:pt x="366" y="291"/>
                      </a:cubicBezTo>
                      <a:cubicBezTo>
                        <a:pt x="133" y="590"/>
                        <a:pt x="0" y="956"/>
                        <a:pt x="34" y="1321"/>
                      </a:cubicBezTo>
                      <a:cubicBezTo>
                        <a:pt x="100" y="1986"/>
                        <a:pt x="133" y="2684"/>
                        <a:pt x="200" y="3382"/>
                      </a:cubicBezTo>
                      <a:cubicBezTo>
                        <a:pt x="200" y="3681"/>
                        <a:pt x="399" y="3980"/>
                        <a:pt x="698" y="4080"/>
                      </a:cubicBezTo>
                      <a:cubicBezTo>
                        <a:pt x="1064" y="4080"/>
                        <a:pt x="1363" y="3880"/>
                        <a:pt x="1496" y="3548"/>
                      </a:cubicBezTo>
                      <a:cubicBezTo>
                        <a:pt x="1496" y="3515"/>
                        <a:pt x="1496" y="3515"/>
                        <a:pt x="1529" y="3482"/>
                      </a:cubicBezTo>
                      <a:lnTo>
                        <a:pt x="1994" y="1288"/>
                      </a:lnTo>
                      <a:cubicBezTo>
                        <a:pt x="2028" y="856"/>
                        <a:pt x="1828" y="457"/>
                        <a:pt x="1496" y="191"/>
                      </a:cubicBezTo>
                      <a:cubicBezTo>
                        <a:pt x="1351" y="61"/>
                        <a:pt x="1169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1" name="Google Shape;811;p30"/>
                <p:cNvSpPr/>
                <p:nvPr/>
              </p:nvSpPr>
              <p:spPr>
                <a:xfrm>
                  <a:off x="11812880" y="-502843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1"/>
                      </a:moveTo>
                      <a:cubicBezTo>
                        <a:pt x="873" y="1"/>
                        <a:pt x="852" y="2"/>
                        <a:pt x="832" y="4"/>
                      </a:cubicBezTo>
                      <a:cubicBezTo>
                        <a:pt x="333" y="4"/>
                        <a:pt x="1" y="303"/>
                        <a:pt x="1" y="768"/>
                      </a:cubicBezTo>
                      <a:cubicBezTo>
                        <a:pt x="34" y="1300"/>
                        <a:pt x="101" y="1832"/>
                        <a:pt x="234" y="2363"/>
                      </a:cubicBezTo>
                      <a:cubicBezTo>
                        <a:pt x="234" y="2430"/>
                        <a:pt x="300" y="2530"/>
                        <a:pt x="366" y="2596"/>
                      </a:cubicBezTo>
                      <a:cubicBezTo>
                        <a:pt x="469" y="2773"/>
                        <a:pt x="650" y="2858"/>
                        <a:pt x="832" y="2858"/>
                      </a:cubicBezTo>
                      <a:cubicBezTo>
                        <a:pt x="1060" y="2858"/>
                        <a:pt x="1289" y="2722"/>
                        <a:pt x="1363" y="2463"/>
                      </a:cubicBezTo>
                      <a:cubicBezTo>
                        <a:pt x="1496" y="2064"/>
                        <a:pt x="1596" y="1632"/>
                        <a:pt x="1663" y="1200"/>
                      </a:cubicBezTo>
                      <a:cubicBezTo>
                        <a:pt x="1663" y="1001"/>
                        <a:pt x="1629" y="801"/>
                        <a:pt x="1596" y="602"/>
                      </a:cubicBezTo>
                      <a:cubicBezTo>
                        <a:pt x="1533" y="257"/>
                        <a:pt x="1234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sp>
          <p:nvSpPr>
            <p:cNvPr id="812" name="Google Shape;812;p30"/>
            <p:cNvSpPr/>
            <p:nvPr/>
          </p:nvSpPr>
          <p:spPr>
            <a:xfrm rot="-1814169" flipH="1">
              <a:off x="8509709" y="3202155"/>
              <a:ext cx="872519" cy="87249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29933884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4"/>
          <p:cNvGrpSpPr/>
          <p:nvPr/>
        </p:nvGrpSpPr>
        <p:grpSpPr>
          <a:xfrm>
            <a:off x="10649834" y="4055785"/>
            <a:ext cx="2073623" cy="2767075"/>
            <a:chOff x="7987375" y="3041839"/>
            <a:chExt cx="1555217" cy="2075306"/>
          </a:xfrm>
        </p:grpSpPr>
        <p:grpSp>
          <p:nvGrpSpPr>
            <p:cNvPr id="63" name="Google Shape;63;p4"/>
            <p:cNvGrpSpPr/>
            <p:nvPr/>
          </p:nvGrpSpPr>
          <p:grpSpPr>
            <a:xfrm rot="10800000">
              <a:off x="7987375" y="3934921"/>
              <a:ext cx="1008992" cy="1182223"/>
              <a:chOff x="10640450" y="-4636687"/>
              <a:chExt cx="1990908" cy="2332721"/>
            </a:xfrm>
          </p:grpSpPr>
          <p:sp>
            <p:nvSpPr>
              <p:cNvPr id="64" name="Google Shape;64;p4"/>
              <p:cNvSpPr/>
              <p:nvPr/>
            </p:nvSpPr>
            <p:spPr>
              <a:xfrm>
                <a:off x="10659859" y="-3916517"/>
                <a:ext cx="1003918" cy="1612552"/>
              </a:xfrm>
              <a:custGeom>
                <a:avLst/>
                <a:gdLst/>
                <a:ahLst/>
                <a:cxnLst/>
                <a:rect l="l" t="t" r="r" b="b"/>
                <a:pathLst>
                  <a:path w="25758" h="41374" extrusionOk="0">
                    <a:moveTo>
                      <a:pt x="8841" y="1"/>
                    </a:moveTo>
                    <a:cubicBezTo>
                      <a:pt x="6249" y="1"/>
                      <a:pt x="3822" y="466"/>
                      <a:pt x="2028" y="1961"/>
                    </a:cubicBezTo>
                    <a:cubicBezTo>
                      <a:pt x="200" y="3457"/>
                      <a:pt x="300" y="10602"/>
                      <a:pt x="167" y="12763"/>
                    </a:cubicBezTo>
                    <a:cubicBezTo>
                      <a:pt x="1" y="16551"/>
                      <a:pt x="34" y="20406"/>
                      <a:pt x="266" y="24228"/>
                    </a:cubicBezTo>
                    <a:cubicBezTo>
                      <a:pt x="466" y="26588"/>
                      <a:pt x="399" y="39184"/>
                      <a:pt x="3091" y="40314"/>
                    </a:cubicBezTo>
                    <a:cubicBezTo>
                      <a:pt x="4933" y="41101"/>
                      <a:pt x="6750" y="41373"/>
                      <a:pt x="8584" y="41373"/>
                    </a:cubicBezTo>
                    <a:cubicBezTo>
                      <a:pt x="10390" y="41373"/>
                      <a:pt x="12212" y="41109"/>
                      <a:pt x="14092" y="40812"/>
                    </a:cubicBezTo>
                    <a:cubicBezTo>
                      <a:pt x="15131" y="40614"/>
                      <a:pt x="16171" y="40509"/>
                      <a:pt x="17210" y="40509"/>
                    </a:cubicBezTo>
                    <a:cubicBezTo>
                      <a:pt x="17566" y="40509"/>
                      <a:pt x="17923" y="40521"/>
                      <a:pt x="18279" y="40546"/>
                    </a:cubicBezTo>
                    <a:cubicBezTo>
                      <a:pt x="19293" y="40656"/>
                      <a:pt x="20217" y="41037"/>
                      <a:pt x="21217" y="41037"/>
                    </a:cubicBezTo>
                    <a:cubicBezTo>
                      <a:pt x="21430" y="41037"/>
                      <a:pt x="21647" y="41019"/>
                      <a:pt x="21869" y="40979"/>
                    </a:cubicBezTo>
                    <a:cubicBezTo>
                      <a:pt x="23663" y="40646"/>
                      <a:pt x="24926" y="38885"/>
                      <a:pt x="25358" y="37157"/>
                    </a:cubicBezTo>
                    <a:cubicBezTo>
                      <a:pt x="25757" y="35428"/>
                      <a:pt x="25458" y="26189"/>
                      <a:pt x="25458" y="24395"/>
                    </a:cubicBezTo>
                    <a:cubicBezTo>
                      <a:pt x="25458" y="22467"/>
                      <a:pt x="25425" y="17582"/>
                      <a:pt x="25392" y="15654"/>
                    </a:cubicBezTo>
                    <a:cubicBezTo>
                      <a:pt x="25392" y="14325"/>
                      <a:pt x="25325" y="12995"/>
                      <a:pt x="25325" y="11633"/>
                    </a:cubicBezTo>
                    <a:cubicBezTo>
                      <a:pt x="25325" y="10370"/>
                      <a:pt x="25425" y="4554"/>
                      <a:pt x="24827" y="3390"/>
                    </a:cubicBezTo>
                    <a:cubicBezTo>
                      <a:pt x="23697" y="1164"/>
                      <a:pt x="20739" y="798"/>
                      <a:pt x="18246" y="732"/>
                    </a:cubicBezTo>
                    <a:cubicBezTo>
                      <a:pt x="15554" y="665"/>
                      <a:pt x="12098" y="1"/>
                      <a:pt x="8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" name="Google Shape;65;p4"/>
              <p:cNvSpPr/>
              <p:nvPr/>
            </p:nvSpPr>
            <p:spPr>
              <a:xfrm>
                <a:off x="10640450" y="-4573120"/>
                <a:ext cx="1865266" cy="1758201"/>
              </a:xfrm>
              <a:custGeom>
                <a:avLst/>
                <a:gdLst/>
                <a:ahLst/>
                <a:cxnLst/>
                <a:rect l="l" t="t" r="r" b="b"/>
                <a:pathLst>
                  <a:path w="47858" h="45111" extrusionOk="0">
                    <a:moveTo>
                      <a:pt x="35608" y="0"/>
                    </a:moveTo>
                    <a:cubicBezTo>
                      <a:pt x="33763" y="0"/>
                      <a:pt x="31897" y="178"/>
                      <a:pt x="30077" y="197"/>
                    </a:cubicBezTo>
                    <a:lnTo>
                      <a:pt x="19841" y="297"/>
                    </a:lnTo>
                    <a:cubicBezTo>
                      <a:pt x="17448" y="330"/>
                      <a:pt x="15088" y="430"/>
                      <a:pt x="12729" y="430"/>
                    </a:cubicBezTo>
                    <a:cubicBezTo>
                      <a:pt x="12191" y="430"/>
                      <a:pt x="11643" y="420"/>
                      <a:pt x="11093" y="420"/>
                    </a:cubicBezTo>
                    <a:cubicBezTo>
                      <a:pt x="9334" y="420"/>
                      <a:pt x="7552" y="517"/>
                      <a:pt x="5982" y="1327"/>
                    </a:cubicBezTo>
                    <a:cubicBezTo>
                      <a:pt x="2061" y="3288"/>
                      <a:pt x="1429" y="8539"/>
                      <a:pt x="1296" y="12959"/>
                    </a:cubicBezTo>
                    <a:cubicBezTo>
                      <a:pt x="1163" y="17678"/>
                      <a:pt x="0" y="23827"/>
                      <a:pt x="0" y="29576"/>
                    </a:cubicBezTo>
                    <a:cubicBezTo>
                      <a:pt x="0" y="34129"/>
                      <a:pt x="764" y="38450"/>
                      <a:pt x="3423" y="41640"/>
                    </a:cubicBezTo>
                    <a:cubicBezTo>
                      <a:pt x="6082" y="44864"/>
                      <a:pt x="10901" y="44665"/>
                      <a:pt x="14690" y="44897"/>
                    </a:cubicBezTo>
                    <a:cubicBezTo>
                      <a:pt x="16859" y="45041"/>
                      <a:pt x="19028" y="45110"/>
                      <a:pt x="21194" y="45110"/>
                    </a:cubicBezTo>
                    <a:cubicBezTo>
                      <a:pt x="24040" y="45110"/>
                      <a:pt x="26881" y="44991"/>
                      <a:pt x="29712" y="44764"/>
                    </a:cubicBezTo>
                    <a:cubicBezTo>
                      <a:pt x="33899" y="44399"/>
                      <a:pt x="43105" y="44499"/>
                      <a:pt x="45132" y="39746"/>
                    </a:cubicBezTo>
                    <a:cubicBezTo>
                      <a:pt x="47858" y="33299"/>
                      <a:pt x="47027" y="26984"/>
                      <a:pt x="45997" y="20304"/>
                    </a:cubicBezTo>
                    <a:cubicBezTo>
                      <a:pt x="45631" y="17845"/>
                      <a:pt x="45299" y="15352"/>
                      <a:pt x="45531" y="12859"/>
                    </a:cubicBezTo>
                    <a:cubicBezTo>
                      <a:pt x="45731" y="10732"/>
                      <a:pt x="46728" y="8738"/>
                      <a:pt x="46329" y="6578"/>
                    </a:cubicBezTo>
                    <a:cubicBezTo>
                      <a:pt x="45697" y="3388"/>
                      <a:pt x="42673" y="1161"/>
                      <a:pt x="39516" y="397"/>
                    </a:cubicBezTo>
                    <a:cubicBezTo>
                      <a:pt x="38240" y="91"/>
                      <a:pt x="36929" y="0"/>
                      <a:pt x="35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66" name="Google Shape;66;p4"/>
              <p:cNvGrpSpPr/>
              <p:nvPr/>
            </p:nvGrpSpPr>
            <p:grpSpPr>
              <a:xfrm>
                <a:off x="10904156" y="-4325919"/>
                <a:ext cx="743532" cy="1538781"/>
                <a:chOff x="11300741" y="-1605164"/>
                <a:chExt cx="574200" cy="1188340"/>
              </a:xfrm>
            </p:grpSpPr>
            <p:sp>
              <p:nvSpPr>
                <p:cNvPr id="67" name="Google Shape;67;p4"/>
                <p:cNvSpPr/>
                <p:nvPr/>
              </p:nvSpPr>
              <p:spPr>
                <a:xfrm>
                  <a:off x="11324759" y="-1351081"/>
                  <a:ext cx="62031" cy="177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5894" extrusionOk="0">
                      <a:moveTo>
                        <a:pt x="970" y="0"/>
                      </a:moveTo>
                      <a:cubicBezTo>
                        <a:pt x="464" y="0"/>
                        <a:pt x="115" y="445"/>
                        <a:pt x="34" y="935"/>
                      </a:cubicBezTo>
                      <a:cubicBezTo>
                        <a:pt x="0" y="1234"/>
                        <a:pt x="0" y="1533"/>
                        <a:pt x="34" y="1832"/>
                      </a:cubicBezTo>
                      <a:cubicBezTo>
                        <a:pt x="100" y="2663"/>
                        <a:pt x="133" y="3460"/>
                        <a:pt x="233" y="4258"/>
                      </a:cubicBezTo>
                      <a:cubicBezTo>
                        <a:pt x="300" y="4690"/>
                        <a:pt x="399" y="5155"/>
                        <a:pt x="532" y="5587"/>
                      </a:cubicBezTo>
                      <a:cubicBezTo>
                        <a:pt x="579" y="5773"/>
                        <a:pt x="770" y="5893"/>
                        <a:pt x="961" y="5893"/>
                      </a:cubicBezTo>
                      <a:cubicBezTo>
                        <a:pt x="1044" y="5893"/>
                        <a:pt x="1126" y="5870"/>
                        <a:pt x="1197" y="5820"/>
                      </a:cubicBezTo>
                      <a:cubicBezTo>
                        <a:pt x="1363" y="5720"/>
                        <a:pt x="1496" y="5554"/>
                        <a:pt x="1596" y="5388"/>
                      </a:cubicBezTo>
                      <a:cubicBezTo>
                        <a:pt x="1695" y="5189"/>
                        <a:pt x="1762" y="4923"/>
                        <a:pt x="1795" y="4690"/>
                      </a:cubicBezTo>
                      <a:cubicBezTo>
                        <a:pt x="1862" y="3793"/>
                        <a:pt x="1895" y="2895"/>
                        <a:pt x="1961" y="1998"/>
                      </a:cubicBezTo>
                      <a:lnTo>
                        <a:pt x="2061" y="1965"/>
                      </a:lnTo>
                      <a:cubicBezTo>
                        <a:pt x="2028" y="1599"/>
                        <a:pt x="1995" y="1200"/>
                        <a:pt x="1928" y="835"/>
                      </a:cubicBezTo>
                      <a:cubicBezTo>
                        <a:pt x="1895" y="469"/>
                        <a:pt x="1662" y="203"/>
                        <a:pt x="1330" y="71"/>
                      </a:cubicBezTo>
                      <a:cubicBezTo>
                        <a:pt x="1203" y="22"/>
                        <a:pt x="1083" y="0"/>
                        <a:pt x="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8" name="Google Shape;68;p4"/>
                <p:cNvSpPr/>
                <p:nvPr/>
              </p:nvSpPr>
              <p:spPr>
                <a:xfrm>
                  <a:off x="11300741" y="-1067653"/>
                  <a:ext cx="68050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85" extrusionOk="0">
                      <a:moveTo>
                        <a:pt x="952" y="1"/>
                      </a:moveTo>
                      <a:cubicBezTo>
                        <a:pt x="825" y="1"/>
                        <a:pt x="700" y="45"/>
                        <a:pt x="599" y="125"/>
                      </a:cubicBezTo>
                      <a:cubicBezTo>
                        <a:pt x="200" y="358"/>
                        <a:pt x="1" y="823"/>
                        <a:pt x="67" y="1255"/>
                      </a:cubicBezTo>
                      <a:cubicBezTo>
                        <a:pt x="134" y="1654"/>
                        <a:pt x="134" y="2020"/>
                        <a:pt x="134" y="2418"/>
                      </a:cubicBezTo>
                      <a:cubicBezTo>
                        <a:pt x="134" y="2817"/>
                        <a:pt x="200" y="3183"/>
                        <a:pt x="267" y="3582"/>
                      </a:cubicBezTo>
                      <a:cubicBezTo>
                        <a:pt x="333" y="3947"/>
                        <a:pt x="400" y="4413"/>
                        <a:pt x="499" y="4811"/>
                      </a:cubicBezTo>
                      <a:cubicBezTo>
                        <a:pt x="526" y="5100"/>
                        <a:pt x="759" y="5285"/>
                        <a:pt x="1019" y="5285"/>
                      </a:cubicBezTo>
                      <a:cubicBezTo>
                        <a:pt x="1089" y="5285"/>
                        <a:pt x="1160" y="5271"/>
                        <a:pt x="1231" y="5243"/>
                      </a:cubicBezTo>
                      <a:cubicBezTo>
                        <a:pt x="1463" y="5177"/>
                        <a:pt x="1663" y="5011"/>
                        <a:pt x="1762" y="4778"/>
                      </a:cubicBezTo>
                      <a:cubicBezTo>
                        <a:pt x="1895" y="4446"/>
                        <a:pt x="1995" y="4080"/>
                        <a:pt x="2061" y="3748"/>
                      </a:cubicBezTo>
                      <a:cubicBezTo>
                        <a:pt x="2128" y="3017"/>
                        <a:pt x="2161" y="2319"/>
                        <a:pt x="2228" y="1588"/>
                      </a:cubicBezTo>
                      <a:cubicBezTo>
                        <a:pt x="2261" y="923"/>
                        <a:pt x="1862" y="291"/>
                        <a:pt x="1197" y="59"/>
                      </a:cubicBezTo>
                      <a:cubicBezTo>
                        <a:pt x="1119" y="20"/>
                        <a:pt x="1035" y="1"/>
                        <a:pt x="9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" name="Google Shape;69;p4"/>
                <p:cNvSpPr/>
                <p:nvPr/>
              </p:nvSpPr>
              <p:spPr>
                <a:xfrm>
                  <a:off x="11472809" y="-1487513"/>
                  <a:ext cx="68050" cy="156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12" extrusionOk="0">
                      <a:moveTo>
                        <a:pt x="1320" y="0"/>
                      </a:moveTo>
                      <a:cubicBezTo>
                        <a:pt x="1279" y="0"/>
                        <a:pt x="1237" y="6"/>
                        <a:pt x="1197" y="17"/>
                      </a:cubicBezTo>
                      <a:cubicBezTo>
                        <a:pt x="698" y="50"/>
                        <a:pt x="299" y="449"/>
                        <a:pt x="299" y="948"/>
                      </a:cubicBezTo>
                      <a:cubicBezTo>
                        <a:pt x="266" y="1612"/>
                        <a:pt x="0" y="2277"/>
                        <a:pt x="166" y="2942"/>
                      </a:cubicBezTo>
                      <a:cubicBezTo>
                        <a:pt x="200" y="3374"/>
                        <a:pt x="200" y="3839"/>
                        <a:pt x="266" y="4271"/>
                      </a:cubicBezTo>
                      <a:cubicBezTo>
                        <a:pt x="266" y="4504"/>
                        <a:pt x="333" y="4703"/>
                        <a:pt x="432" y="4869"/>
                      </a:cubicBezTo>
                      <a:cubicBezTo>
                        <a:pt x="512" y="5088"/>
                        <a:pt x="722" y="5212"/>
                        <a:pt x="935" y="5212"/>
                      </a:cubicBezTo>
                      <a:cubicBezTo>
                        <a:pt x="1078" y="5212"/>
                        <a:pt x="1223" y="5156"/>
                        <a:pt x="1330" y="5036"/>
                      </a:cubicBezTo>
                      <a:cubicBezTo>
                        <a:pt x="1429" y="4936"/>
                        <a:pt x="1529" y="4803"/>
                        <a:pt x="1562" y="4637"/>
                      </a:cubicBezTo>
                      <a:cubicBezTo>
                        <a:pt x="1728" y="4105"/>
                        <a:pt x="1861" y="3540"/>
                        <a:pt x="1994" y="2975"/>
                      </a:cubicBezTo>
                      <a:cubicBezTo>
                        <a:pt x="2027" y="2742"/>
                        <a:pt x="2094" y="2477"/>
                        <a:pt x="2127" y="2211"/>
                      </a:cubicBezTo>
                      <a:cubicBezTo>
                        <a:pt x="2260" y="1546"/>
                        <a:pt x="2127" y="881"/>
                        <a:pt x="1795" y="316"/>
                      </a:cubicBezTo>
                      <a:cubicBezTo>
                        <a:pt x="1712" y="124"/>
                        <a:pt x="1517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" name="Google Shape;70;p4"/>
                <p:cNvSpPr/>
                <p:nvPr/>
              </p:nvSpPr>
              <p:spPr>
                <a:xfrm>
                  <a:off x="11471785" y="-1210195"/>
                  <a:ext cx="61068" cy="123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9" h="4097" extrusionOk="0">
                      <a:moveTo>
                        <a:pt x="989" y="1"/>
                      </a:moveTo>
                      <a:cubicBezTo>
                        <a:pt x="753" y="1"/>
                        <a:pt x="517" y="101"/>
                        <a:pt x="367" y="308"/>
                      </a:cubicBezTo>
                      <a:cubicBezTo>
                        <a:pt x="134" y="607"/>
                        <a:pt x="1" y="973"/>
                        <a:pt x="34" y="1338"/>
                      </a:cubicBezTo>
                      <a:cubicBezTo>
                        <a:pt x="101" y="2036"/>
                        <a:pt x="134" y="2734"/>
                        <a:pt x="200" y="3432"/>
                      </a:cubicBezTo>
                      <a:cubicBezTo>
                        <a:pt x="200" y="3731"/>
                        <a:pt x="400" y="3997"/>
                        <a:pt x="699" y="4097"/>
                      </a:cubicBezTo>
                      <a:cubicBezTo>
                        <a:pt x="1031" y="4097"/>
                        <a:pt x="1364" y="3898"/>
                        <a:pt x="1463" y="3598"/>
                      </a:cubicBezTo>
                      <a:cubicBezTo>
                        <a:pt x="1496" y="3565"/>
                        <a:pt x="1496" y="3532"/>
                        <a:pt x="1530" y="3499"/>
                      </a:cubicBezTo>
                      <a:lnTo>
                        <a:pt x="1995" y="1305"/>
                      </a:lnTo>
                      <a:cubicBezTo>
                        <a:pt x="2028" y="873"/>
                        <a:pt x="1829" y="441"/>
                        <a:pt x="1496" y="175"/>
                      </a:cubicBezTo>
                      <a:cubicBezTo>
                        <a:pt x="1352" y="60"/>
                        <a:pt x="1170" y="1"/>
                        <a:pt x="9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1" name="Google Shape;71;p4"/>
                <p:cNvSpPr/>
                <p:nvPr/>
              </p:nvSpPr>
              <p:spPr>
                <a:xfrm>
                  <a:off x="11328762" y="-788559"/>
                  <a:ext cx="56042" cy="123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13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4"/>
                      </a:cubicBezTo>
                      <a:cubicBezTo>
                        <a:pt x="233" y="424"/>
                        <a:pt x="100" y="723"/>
                        <a:pt x="100" y="1088"/>
                      </a:cubicBezTo>
                      <a:lnTo>
                        <a:pt x="100" y="1620"/>
                      </a:lnTo>
                      <a:lnTo>
                        <a:pt x="0" y="1587"/>
                      </a:lnTo>
                      <a:lnTo>
                        <a:pt x="0" y="1587"/>
                      </a:lnTo>
                      <a:cubicBezTo>
                        <a:pt x="133" y="2252"/>
                        <a:pt x="233" y="2883"/>
                        <a:pt x="366" y="3548"/>
                      </a:cubicBezTo>
                      <a:cubicBezTo>
                        <a:pt x="432" y="3814"/>
                        <a:pt x="565" y="4113"/>
                        <a:pt x="864" y="4113"/>
                      </a:cubicBezTo>
                      <a:cubicBezTo>
                        <a:pt x="1197" y="4080"/>
                        <a:pt x="1463" y="3880"/>
                        <a:pt x="1562" y="3581"/>
                      </a:cubicBezTo>
                      <a:cubicBezTo>
                        <a:pt x="1596" y="3481"/>
                        <a:pt x="1629" y="3415"/>
                        <a:pt x="1629" y="3315"/>
                      </a:cubicBezTo>
                      <a:cubicBezTo>
                        <a:pt x="1729" y="2584"/>
                        <a:pt x="1828" y="1820"/>
                        <a:pt x="1862" y="1088"/>
                      </a:cubicBezTo>
                      <a:cubicBezTo>
                        <a:pt x="1862" y="756"/>
                        <a:pt x="1729" y="424"/>
                        <a:pt x="1463" y="224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" name="Google Shape;72;p4"/>
                <p:cNvSpPr/>
                <p:nvPr/>
              </p:nvSpPr>
              <p:spPr>
                <a:xfrm>
                  <a:off x="11623838" y="-1605164"/>
                  <a:ext cx="62061" cy="177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2" h="5883" extrusionOk="0">
                      <a:moveTo>
                        <a:pt x="970" y="1"/>
                      </a:moveTo>
                      <a:cubicBezTo>
                        <a:pt x="464" y="1"/>
                        <a:pt x="115" y="446"/>
                        <a:pt x="34" y="935"/>
                      </a:cubicBezTo>
                      <a:cubicBezTo>
                        <a:pt x="1" y="1234"/>
                        <a:pt x="1" y="1533"/>
                        <a:pt x="34" y="1832"/>
                      </a:cubicBezTo>
                      <a:cubicBezTo>
                        <a:pt x="100" y="2663"/>
                        <a:pt x="134" y="3461"/>
                        <a:pt x="233" y="4259"/>
                      </a:cubicBezTo>
                      <a:cubicBezTo>
                        <a:pt x="300" y="4691"/>
                        <a:pt x="399" y="5123"/>
                        <a:pt x="532" y="5555"/>
                      </a:cubicBezTo>
                      <a:cubicBezTo>
                        <a:pt x="577" y="5756"/>
                        <a:pt x="757" y="5882"/>
                        <a:pt x="942" y="5882"/>
                      </a:cubicBezTo>
                      <a:cubicBezTo>
                        <a:pt x="1031" y="5882"/>
                        <a:pt x="1121" y="5852"/>
                        <a:pt x="1197" y="5787"/>
                      </a:cubicBezTo>
                      <a:cubicBezTo>
                        <a:pt x="1363" y="5688"/>
                        <a:pt x="1529" y="5555"/>
                        <a:pt x="1629" y="5388"/>
                      </a:cubicBezTo>
                      <a:cubicBezTo>
                        <a:pt x="1729" y="5156"/>
                        <a:pt x="1795" y="4923"/>
                        <a:pt x="1795" y="4691"/>
                      </a:cubicBezTo>
                      <a:cubicBezTo>
                        <a:pt x="1862" y="3793"/>
                        <a:pt x="1928" y="2896"/>
                        <a:pt x="1961" y="1999"/>
                      </a:cubicBezTo>
                      <a:lnTo>
                        <a:pt x="2061" y="1965"/>
                      </a:lnTo>
                      <a:cubicBezTo>
                        <a:pt x="2028" y="1600"/>
                        <a:pt x="1995" y="1201"/>
                        <a:pt x="1928" y="802"/>
                      </a:cubicBezTo>
                      <a:cubicBezTo>
                        <a:pt x="1895" y="470"/>
                        <a:pt x="1662" y="171"/>
                        <a:pt x="1330" y="71"/>
                      </a:cubicBezTo>
                      <a:cubicBezTo>
                        <a:pt x="1203" y="23"/>
                        <a:pt x="1083" y="1"/>
                        <a:pt x="97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" name="Google Shape;73;p4"/>
                <p:cNvSpPr/>
                <p:nvPr/>
              </p:nvSpPr>
              <p:spPr>
                <a:xfrm>
                  <a:off x="11598827" y="-1321706"/>
                  <a:ext cx="69044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4" h="5285" extrusionOk="0">
                      <a:moveTo>
                        <a:pt x="985" y="0"/>
                      </a:moveTo>
                      <a:cubicBezTo>
                        <a:pt x="858" y="0"/>
                        <a:pt x="733" y="44"/>
                        <a:pt x="632" y="125"/>
                      </a:cubicBezTo>
                      <a:cubicBezTo>
                        <a:pt x="233" y="357"/>
                        <a:pt x="1" y="823"/>
                        <a:pt x="100" y="1288"/>
                      </a:cubicBezTo>
                      <a:cubicBezTo>
                        <a:pt x="134" y="1654"/>
                        <a:pt x="167" y="2052"/>
                        <a:pt x="134" y="2418"/>
                      </a:cubicBezTo>
                      <a:cubicBezTo>
                        <a:pt x="167" y="2817"/>
                        <a:pt x="233" y="3182"/>
                        <a:pt x="300" y="3581"/>
                      </a:cubicBezTo>
                      <a:cubicBezTo>
                        <a:pt x="366" y="3980"/>
                        <a:pt x="433" y="4412"/>
                        <a:pt x="499" y="4811"/>
                      </a:cubicBezTo>
                      <a:cubicBezTo>
                        <a:pt x="552" y="5099"/>
                        <a:pt x="790" y="5284"/>
                        <a:pt x="1052" y="5284"/>
                      </a:cubicBezTo>
                      <a:cubicBezTo>
                        <a:pt x="1122" y="5284"/>
                        <a:pt x="1193" y="5271"/>
                        <a:pt x="1264" y="5243"/>
                      </a:cubicBezTo>
                      <a:cubicBezTo>
                        <a:pt x="1496" y="5176"/>
                        <a:pt x="1696" y="5010"/>
                        <a:pt x="1762" y="4778"/>
                      </a:cubicBezTo>
                      <a:cubicBezTo>
                        <a:pt x="1928" y="4445"/>
                        <a:pt x="2028" y="4080"/>
                        <a:pt x="2094" y="3747"/>
                      </a:cubicBezTo>
                      <a:cubicBezTo>
                        <a:pt x="2161" y="3016"/>
                        <a:pt x="2194" y="2318"/>
                        <a:pt x="2227" y="1587"/>
                      </a:cubicBezTo>
                      <a:cubicBezTo>
                        <a:pt x="2294" y="922"/>
                        <a:pt x="1862" y="291"/>
                        <a:pt x="1230" y="58"/>
                      </a:cubicBezTo>
                      <a:cubicBezTo>
                        <a:pt x="1152" y="19"/>
                        <a:pt x="1068" y="0"/>
                        <a:pt x="98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4" name="Google Shape;74;p4"/>
                <p:cNvSpPr/>
                <p:nvPr/>
              </p:nvSpPr>
              <p:spPr>
                <a:xfrm>
                  <a:off x="11627841" y="-1043635"/>
                  <a:ext cx="56042" cy="124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47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5"/>
                      </a:cubicBezTo>
                      <a:cubicBezTo>
                        <a:pt x="233" y="424"/>
                        <a:pt x="67" y="756"/>
                        <a:pt x="67" y="1089"/>
                      </a:cubicBezTo>
                      <a:lnTo>
                        <a:pt x="67" y="1620"/>
                      </a:lnTo>
                      <a:lnTo>
                        <a:pt x="1" y="1620"/>
                      </a:lnTo>
                      <a:cubicBezTo>
                        <a:pt x="100" y="2285"/>
                        <a:pt x="200" y="2917"/>
                        <a:pt x="366" y="3581"/>
                      </a:cubicBezTo>
                      <a:cubicBezTo>
                        <a:pt x="399" y="3847"/>
                        <a:pt x="565" y="4113"/>
                        <a:pt x="865" y="4146"/>
                      </a:cubicBezTo>
                      <a:cubicBezTo>
                        <a:pt x="1164" y="4113"/>
                        <a:pt x="1463" y="3914"/>
                        <a:pt x="1529" y="3615"/>
                      </a:cubicBezTo>
                      <a:cubicBezTo>
                        <a:pt x="1563" y="3515"/>
                        <a:pt x="1596" y="3448"/>
                        <a:pt x="1629" y="3349"/>
                      </a:cubicBezTo>
                      <a:cubicBezTo>
                        <a:pt x="1695" y="2617"/>
                        <a:pt x="1795" y="1853"/>
                        <a:pt x="1862" y="1122"/>
                      </a:cubicBezTo>
                      <a:cubicBezTo>
                        <a:pt x="1862" y="756"/>
                        <a:pt x="1729" y="457"/>
                        <a:pt x="1463" y="225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5" name="Google Shape;75;p4"/>
                <p:cNvSpPr/>
                <p:nvPr/>
              </p:nvSpPr>
              <p:spPr>
                <a:xfrm>
                  <a:off x="11482801" y="-881921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0"/>
                      </a:moveTo>
                      <a:cubicBezTo>
                        <a:pt x="873" y="0"/>
                        <a:pt x="852" y="1"/>
                        <a:pt x="831" y="3"/>
                      </a:cubicBezTo>
                      <a:cubicBezTo>
                        <a:pt x="333" y="3"/>
                        <a:pt x="1" y="302"/>
                        <a:pt x="1" y="767"/>
                      </a:cubicBezTo>
                      <a:cubicBezTo>
                        <a:pt x="34" y="1299"/>
                        <a:pt x="100" y="1831"/>
                        <a:pt x="233" y="2363"/>
                      </a:cubicBezTo>
                      <a:cubicBezTo>
                        <a:pt x="233" y="2429"/>
                        <a:pt x="300" y="2529"/>
                        <a:pt x="366" y="2595"/>
                      </a:cubicBezTo>
                      <a:cubicBezTo>
                        <a:pt x="469" y="2772"/>
                        <a:pt x="650" y="2857"/>
                        <a:pt x="832" y="2857"/>
                      </a:cubicBezTo>
                      <a:cubicBezTo>
                        <a:pt x="1060" y="2857"/>
                        <a:pt x="1289" y="2722"/>
                        <a:pt x="1363" y="2462"/>
                      </a:cubicBezTo>
                      <a:cubicBezTo>
                        <a:pt x="1496" y="2030"/>
                        <a:pt x="1596" y="1631"/>
                        <a:pt x="1662" y="1199"/>
                      </a:cubicBezTo>
                      <a:cubicBezTo>
                        <a:pt x="1662" y="1000"/>
                        <a:pt x="1629" y="801"/>
                        <a:pt x="1596" y="601"/>
                      </a:cubicBezTo>
                      <a:cubicBezTo>
                        <a:pt x="1533" y="256"/>
                        <a:pt x="123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6" name="Google Shape;76;p4"/>
                <p:cNvSpPr/>
                <p:nvPr/>
              </p:nvSpPr>
              <p:spPr>
                <a:xfrm>
                  <a:off x="11800902" y="-1400200"/>
                  <a:ext cx="74040" cy="171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0" h="5702" extrusionOk="0">
                      <a:moveTo>
                        <a:pt x="1102" y="0"/>
                      </a:moveTo>
                      <a:cubicBezTo>
                        <a:pt x="722" y="0"/>
                        <a:pt x="344" y="196"/>
                        <a:pt x="133" y="539"/>
                      </a:cubicBezTo>
                      <a:cubicBezTo>
                        <a:pt x="33" y="639"/>
                        <a:pt x="0" y="805"/>
                        <a:pt x="0" y="938"/>
                      </a:cubicBezTo>
                      <a:cubicBezTo>
                        <a:pt x="0" y="1171"/>
                        <a:pt x="33" y="1437"/>
                        <a:pt x="33" y="1669"/>
                      </a:cubicBezTo>
                      <a:cubicBezTo>
                        <a:pt x="0" y="2168"/>
                        <a:pt x="67" y="2700"/>
                        <a:pt x="233" y="3165"/>
                      </a:cubicBezTo>
                      <a:cubicBezTo>
                        <a:pt x="399" y="3597"/>
                        <a:pt x="332" y="4129"/>
                        <a:pt x="399" y="4594"/>
                      </a:cubicBezTo>
                      <a:cubicBezTo>
                        <a:pt x="432" y="4827"/>
                        <a:pt x="499" y="5059"/>
                        <a:pt x="598" y="5259"/>
                      </a:cubicBezTo>
                      <a:cubicBezTo>
                        <a:pt x="679" y="5541"/>
                        <a:pt x="932" y="5701"/>
                        <a:pt x="1185" y="5701"/>
                      </a:cubicBezTo>
                      <a:cubicBezTo>
                        <a:pt x="1348" y="5701"/>
                        <a:pt x="1511" y="5635"/>
                        <a:pt x="1629" y="5491"/>
                      </a:cubicBezTo>
                      <a:cubicBezTo>
                        <a:pt x="2061" y="5159"/>
                        <a:pt x="2260" y="4660"/>
                        <a:pt x="2260" y="4129"/>
                      </a:cubicBezTo>
                      <a:cubicBezTo>
                        <a:pt x="2227" y="3863"/>
                        <a:pt x="2227" y="3597"/>
                        <a:pt x="2293" y="3331"/>
                      </a:cubicBezTo>
                      <a:cubicBezTo>
                        <a:pt x="2459" y="2533"/>
                        <a:pt x="2459" y="1736"/>
                        <a:pt x="2293" y="938"/>
                      </a:cubicBezTo>
                      <a:cubicBezTo>
                        <a:pt x="2227" y="473"/>
                        <a:pt x="1861" y="107"/>
                        <a:pt x="1396" y="41"/>
                      </a:cubicBezTo>
                      <a:cubicBezTo>
                        <a:pt x="1300" y="13"/>
                        <a:pt x="1201" y="0"/>
                        <a:pt x="11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7" name="Google Shape;77;p4"/>
                <p:cNvSpPr/>
                <p:nvPr/>
              </p:nvSpPr>
              <p:spPr>
                <a:xfrm>
                  <a:off x="11803881" y="-1108104"/>
                  <a:ext cx="67057" cy="15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5202" extrusionOk="0">
                      <a:moveTo>
                        <a:pt x="1252" y="1"/>
                      </a:moveTo>
                      <a:cubicBezTo>
                        <a:pt x="1223" y="1"/>
                        <a:pt x="1193" y="3"/>
                        <a:pt x="1164" y="7"/>
                      </a:cubicBezTo>
                      <a:cubicBezTo>
                        <a:pt x="665" y="40"/>
                        <a:pt x="267" y="439"/>
                        <a:pt x="267" y="971"/>
                      </a:cubicBezTo>
                      <a:cubicBezTo>
                        <a:pt x="233" y="1635"/>
                        <a:pt x="1" y="2267"/>
                        <a:pt x="134" y="2932"/>
                      </a:cubicBezTo>
                      <a:cubicBezTo>
                        <a:pt x="167" y="3397"/>
                        <a:pt x="167" y="3829"/>
                        <a:pt x="233" y="4261"/>
                      </a:cubicBezTo>
                      <a:cubicBezTo>
                        <a:pt x="233" y="4494"/>
                        <a:pt x="300" y="4693"/>
                        <a:pt x="400" y="4859"/>
                      </a:cubicBezTo>
                      <a:cubicBezTo>
                        <a:pt x="479" y="5078"/>
                        <a:pt x="689" y="5201"/>
                        <a:pt x="902" y="5201"/>
                      </a:cubicBezTo>
                      <a:cubicBezTo>
                        <a:pt x="1046" y="5201"/>
                        <a:pt x="1190" y="5146"/>
                        <a:pt x="1297" y="5025"/>
                      </a:cubicBezTo>
                      <a:cubicBezTo>
                        <a:pt x="1397" y="4926"/>
                        <a:pt x="1496" y="4793"/>
                        <a:pt x="1530" y="4660"/>
                      </a:cubicBezTo>
                      <a:cubicBezTo>
                        <a:pt x="1696" y="4095"/>
                        <a:pt x="1829" y="3563"/>
                        <a:pt x="1962" y="2998"/>
                      </a:cubicBezTo>
                      <a:cubicBezTo>
                        <a:pt x="2028" y="2732"/>
                        <a:pt x="2061" y="2466"/>
                        <a:pt x="2095" y="2200"/>
                      </a:cubicBezTo>
                      <a:cubicBezTo>
                        <a:pt x="2227" y="1536"/>
                        <a:pt x="2095" y="871"/>
                        <a:pt x="1762" y="306"/>
                      </a:cubicBezTo>
                      <a:cubicBezTo>
                        <a:pt x="1675" y="103"/>
                        <a:pt x="1460" y="1"/>
                        <a:pt x="12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8" name="Google Shape;78;p4"/>
                <p:cNvSpPr/>
                <p:nvPr/>
              </p:nvSpPr>
              <p:spPr>
                <a:xfrm>
                  <a:off x="11801895" y="-830575"/>
                  <a:ext cx="61038" cy="12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4080" extrusionOk="0">
                      <a:moveTo>
                        <a:pt x="987" y="0"/>
                      </a:moveTo>
                      <a:cubicBezTo>
                        <a:pt x="751" y="0"/>
                        <a:pt x="516" y="103"/>
                        <a:pt x="366" y="291"/>
                      </a:cubicBezTo>
                      <a:cubicBezTo>
                        <a:pt x="133" y="590"/>
                        <a:pt x="0" y="956"/>
                        <a:pt x="34" y="1321"/>
                      </a:cubicBezTo>
                      <a:cubicBezTo>
                        <a:pt x="100" y="1986"/>
                        <a:pt x="133" y="2684"/>
                        <a:pt x="200" y="3382"/>
                      </a:cubicBezTo>
                      <a:cubicBezTo>
                        <a:pt x="200" y="3681"/>
                        <a:pt x="399" y="3980"/>
                        <a:pt x="698" y="4080"/>
                      </a:cubicBezTo>
                      <a:cubicBezTo>
                        <a:pt x="1064" y="4080"/>
                        <a:pt x="1363" y="3880"/>
                        <a:pt x="1496" y="3548"/>
                      </a:cubicBezTo>
                      <a:cubicBezTo>
                        <a:pt x="1496" y="3515"/>
                        <a:pt x="1496" y="3515"/>
                        <a:pt x="1529" y="3482"/>
                      </a:cubicBezTo>
                      <a:lnTo>
                        <a:pt x="1994" y="1288"/>
                      </a:lnTo>
                      <a:cubicBezTo>
                        <a:pt x="2028" y="856"/>
                        <a:pt x="1828" y="457"/>
                        <a:pt x="1496" y="191"/>
                      </a:cubicBezTo>
                      <a:cubicBezTo>
                        <a:pt x="1351" y="61"/>
                        <a:pt x="1169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9" name="Google Shape;79;p4"/>
                <p:cNvSpPr/>
                <p:nvPr/>
              </p:nvSpPr>
              <p:spPr>
                <a:xfrm>
                  <a:off x="11812880" y="-502843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1"/>
                      </a:moveTo>
                      <a:cubicBezTo>
                        <a:pt x="873" y="1"/>
                        <a:pt x="852" y="2"/>
                        <a:pt x="832" y="4"/>
                      </a:cubicBezTo>
                      <a:cubicBezTo>
                        <a:pt x="333" y="4"/>
                        <a:pt x="1" y="303"/>
                        <a:pt x="1" y="768"/>
                      </a:cubicBezTo>
                      <a:cubicBezTo>
                        <a:pt x="34" y="1300"/>
                        <a:pt x="101" y="1832"/>
                        <a:pt x="234" y="2363"/>
                      </a:cubicBezTo>
                      <a:cubicBezTo>
                        <a:pt x="234" y="2430"/>
                        <a:pt x="300" y="2530"/>
                        <a:pt x="366" y="2596"/>
                      </a:cubicBezTo>
                      <a:cubicBezTo>
                        <a:pt x="469" y="2773"/>
                        <a:pt x="650" y="2858"/>
                        <a:pt x="832" y="2858"/>
                      </a:cubicBezTo>
                      <a:cubicBezTo>
                        <a:pt x="1060" y="2858"/>
                        <a:pt x="1289" y="2722"/>
                        <a:pt x="1363" y="2463"/>
                      </a:cubicBezTo>
                      <a:cubicBezTo>
                        <a:pt x="1496" y="2064"/>
                        <a:pt x="1596" y="1632"/>
                        <a:pt x="1663" y="1200"/>
                      </a:cubicBezTo>
                      <a:cubicBezTo>
                        <a:pt x="1663" y="1001"/>
                        <a:pt x="1629" y="801"/>
                        <a:pt x="1596" y="602"/>
                      </a:cubicBezTo>
                      <a:cubicBezTo>
                        <a:pt x="1533" y="257"/>
                        <a:pt x="1234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80" name="Google Shape;80;p4"/>
              <p:cNvSpPr/>
              <p:nvPr/>
            </p:nvSpPr>
            <p:spPr>
              <a:xfrm>
                <a:off x="11867097" y="-4636687"/>
                <a:ext cx="764261" cy="788075"/>
              </a:xfrm>
              <a:custGeom>
                <a:avLst/>
                <a:gdLst/>
                <a:ahLst/>
                <a:cxnLst/>
                <a:rect l="l" t="t" r="r" b="b"/>
                <a:pathLst>
                  <a:path w="19609" h="20220" extrusionOk="0">
                    <a:moveTo>
                      <a:pt x="6747" y="0"/>
                    </a:moveTo>
                    <a:cubicBezTo>
                      <a:pt x="4786" y="34"/>
                      <a:pt x="2925" y="333"/>
                      <a:pt x="1562" y="1496"/>
                    </a:cubicBezTo>
                    <a:cubicBezTo>
                      <a:pt x="166" y="2626"/>
                      <a:pt x="266" y="4720"/>
                      <a:pt x="133" y="6348"/>
                    </a:cubicBezTo>
                    <a:cubicBezTo>
                      <a:pt x="0" y="8475"/>
                      <a:pt x="33" y="10635"/>
                      <a:pt x="199" y="12762"/>
                    </a:cubicBezTo>
                    <a:cubicBezTo>
                      <a:pt x="332" y="14590"/>
                      <a:pt x="299" y="18545"/>
                      <a:pt x="2360" y="19409"/>
                    </a:cubicBezTo>
                    <a:cubicBezTo>
                      <a:pt x="3753" y="20013"/>
                      <a:pt x="5138" y="20219"/>
                      <a:pt x="6540" y="20219"/>
                    </a:cubicBezTo>
                    <a:cubicBezTo>
                      <a:pt x="7914" y="20219"/>
                      <a:pt x="9304" y="20022"/>
                      <a:pt x="10735" y="19808"/>
                    </a:cubicBezTo>
                    <a:cubicBezTo>
                      <a:pt x="11515" y="19632"/>
                      <a:pt x="12333" y="19551"/>
                      <a:pt x="13147" y="19551"/>
                    </a:cubicBezTo>
                    <a:cubicBezTo>
                      <a:pt x="13407" y="19551"/>
                      <a:pt x="13667" y="19559"/>
                      <a:pt x="13925" y="19575"/>
                    </a:cubicBezTo>
                    <a:cubicBezTo>
                      <a:pt x="14708" y="19659"/>
                      <a:pt x="15445" y="19979"/>
                      <a:pt x="16213" y="19979"/>
                    </a:cubicBezTo>
                    <a:cubicBezTo>
                      <a:pt x="16357" y="19979"/>
                      <a:pt x="16503" y="19967"/>
                      <a:pt x="16651" y="19941"/>
                    </a:cubicBezTo>
                    <a:cubicBezTo>
                      <a:pt x="18013" y="19675"/>
                      <a:pt x="18977" y="18346"/>
                      <a:pt x="19309" y="17016"/>
                    </a:cubicBezTo>
                    <a:cubicBezTo>
                      <a:pt x="19608" y="15687"/>
                      <a:pt x="19376" y="14291"/>
                      <a:pt x="19376" y="12962"/>
                    </a:cubicBezTo>
                    <a:lnTo>
                      <a:pt x="19343" y="8541"/>
                    </a:lnTo>
                    <a:cubicBezTo>
                      <a:pt x="19343" y="7511"/>
                      <a:pt x="19276" y="6448"/>
                      <a:pt x="19276" y="5484"/>
                    </a:cubicBezTo>
                    <a:cubicBezTo>
                      <a:pt x="19276" y="4520"/>
                      <a:pt x="19343" y="3457"/>
                      <a:pt x="18910" y="2559"/>
                    </a:cubicBezTo>
                    <a:cubicBezTo>
                      <a:pt x="18046" y="898"/>
                      <a:pt x="15786" y="632"/>
                      <a:pt x="13892" y="565"/>
                    </a:cubicBezTo>
                    <a:cubicBezTo>
                      <a:pt x="11865" y="499"/>
                      <a:pt x="9239" y="0"/>
                      <a:pt x="67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1" name="Google Shape;81;p4"/>
            <p:cNvSpPr/>
            <p:nvPr/>
          </p:nvSpPr>
          <p:spPr>
            <a:xfrm rot="-1814169" flipH="1">
              <a:off x="8509709" y="3202155"/>
              <a:ext cx="872519" cy="87249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2" name="Google Shape;82;p4"/>
          <p:cNvSpPr/>
          <p:nvPr/>
        </p:nvSpPr>
        <p:spPr>
          <a:xfrm>
            <a:off x="-219499" y="4529191"/>
            <a:ext cx="1170457" cy="992859"/>
          </a:xfrm>
          <a:custGeom>
            <a:avLst/>
            <a:gdLst/>
            <a:ahLst/>
            <a:cxnLst/>
            <a:rect l="l" t="t" r="r" b="b"/>
            <a:pathLst>
              <a:path w="20839" h="17677" extrusionOk="0">
                <a:moveTo>
                  <a:pt x="12020" y="0"/>
                </a:moveTo>
                <a:cubicBezTo>
                  <a:pt x="11568" y="0"/>
                  <a:pt x="11130" y="219"/>
                  <a:pt x="10735" y="438"/>
                </a:cubicBezTo>
                <a:cubicBezTo>
                  <a:pt x="9705" y="970"/>
                  <a:pt x="7977" y="2200"/>
                  <a:pt x="6914" y="2931"/>
                </a:cubicBezTo>
                <a:cubicBezTo>
                  <a:pt x="6803" y="3002"/>
                  <a:pt x="6677" y="3035"/>
                  <a:pt x="6551" y="3035"/>
                </a:cubicBezTo>
                <a:cubicBezTo>
                  <a:pt x="6262" y="3035"/>
                  <a:pt x="5976" y="2856"/>
                  <a:pt x="5883" y="2532"/>
                </a:cubicBezTo>
                <a:cubicBezTo>
                  <a:pt x="5784" y="2167"/>
                  <a:pt x="5518" y="1868"/>
                  <a:pt x="5185" y="1668"/>
                </a:cubicBezTo>
                <a:cubicBezTo>
                  <a:pt x="4817" y="1484"/>
                  <a:pt x="4423" y="1388"/>
                  <a:pt x="4028" y="1388"/>
                </a:cubicBezTo>
                <a:cubicBezTo>
                  <a:pt x="3781" y="1388"/>
                  <a:pt x="3534" y="1425"/>
                  <a:pt x="3291" y="1502"/>
                </a:cubicBezTo>
                <a:cubicBezTo>
                  <a:pt x="2660" y="1735"/>
                  <a:pt x="2061" y="2034"/>
                  <a:pt x="1530" y="2399"/>
                </a:cubicBezTo>
                <a:cubicBezTo>
                  <a:pt x="1031" y="2665"/>
                  <a:pt x="599" y="3097"/>
                  <a:pt x="366" y="3629"/>
                </a:cubicBezTo>
                <a:cubicBezTo>
                  <a:pt x="267" y="3895"/>
                  <a:pt x="267" y="4161"/>
                  <a:pt x="366" y="4393"/>
                </a:cubicBezTo>
                <a:cubicBezTo>
                  <a:pt x="466" y="4626"/>
                  <a:pt x="632" y="4792"/>
                  <a:pt x="865" y="4825"/>
                </a:cubicBezTo>
                <a:cubicBezTo>
                  <a:pt x="1430" y="4925"/>
                  <a:pt x="1729" y="5557"/>
                  <a:pt x="1463" y="6055"/>
                </a:cubicBezTo>
                <a:lnTo>
                  <a:pt x="1430" y="6122"/>
                </a:lnTo>
                <a:cubicBezTo>
                  <a:pt x="1031" y="6786"/>
                  <a:pt x="699" y="7484"/>
                  <a:pt x="400" y="8182"/>
                </a:cubicBezTo>
                <a:cubicBezTo>
                  <a:pt x="200" y="8581"/>
                  <a:pt x="67" y="9013"/>
                  <a:pt x="34" y="9445"/>
                </a:cubicBezTo>
                <a:cubicBezTo>
                  <a:pt x="1" y="10110"/>
                  <a:pt x="400" y="10774"/>
                  <a:pt x="998" y="11040"/>
                </a:cubicBezTo>
                <a:lnTo>
                  <a:pt x="1031" y="11040"/>
                </a:lnTo>
                <a:cubicBezTo>
                  <a:pt x="1729" y="11273"/>
                  <a:pt x="2028" y="12037"/>
                  <a:pt x="1696" y="12702"/>
                </a:cubicBezTo>
                <a:cubicBezTo>
                  <a:pt x="1662" y="12735"/>
                  <a:pt x="1629" y="12802"/>
                  <a:pt x="1629" y="12835"/>
                </a:cubicBezTo>
                <a:cubicBezTo>
                  <a:pt x="1197" y="13633"/>
                  <a:pt x="998" y="14530"/>
                  <a:pt x="1031" y="15427"/>
                </a:cubicBezTo>
                <a:cubicBezTo>
                  <a:pt x="1097" y="16125"/>
                  <a:pt x="1563" y="16690"/>
                  <a:pt x="2194" y="16923"/>
                </a:cubicBezTo>
                <a:cubicBezTo>
                  <a:pt x="2355" y="16975"/>
                  <a:pt x="2511" y="16998"/>
                  <a:pt x="2662" y="16998"/>
                </a:cubicBezTo>
                <a:cubicBezTo>
                  <a:pt x="3480" y="16998"/>
                  <a:pt x="4159" y="16310"/>
                  <a:pt x="4720" y="15693"/>
                </a:cubicBezTo>
                <a:lnTo>
                  <a:pt x="8010" y="11938"/>
                </a:lnTo>
                <a:cubicBezTo>
                  <a:pt x="8130" y="11800"/>
                  <a:pt x="8280" y="11741"/>
                  <a:pt x="8428" y="11741"/>
                </a:cubicBezTo>
                <a:cubicBezTo>
                  <a:pt x="8815" y="11741"/>
                  <a:pt x="9190" y="12145"/>
                  <a:pt x="8974" y="12602"/>
                </a:cubicBezTo>
                <a:cubicBezTo>
                  <a:pt x="8741" y="13001"/>
                  <a:pt x="8575" y="13400"/>
                  <a:pt x="8409" y="13832"/>
                </a:cubicBezTo>
                <a:cubicBezTo>
                  <a:pt x="8110" y="14696"/>
                  <a:pt x="7911" y="15760"/>
                  <a:pt x="8675" y="16391"/>
                </a:cubicBezTo>
                <a:cubicBezTo>
                  <a:pt x="8969" y="16631"/>
                  <a:pt x="9327" y="16743"/>
                  <a:pt x="9698" y="16743"/>
                </a:cubicBezTo>
                <a:cubicBezTo>
                  <a:pt x="9789" y="16743"/>
                  <a:pt x="9880" y="16736"/>
                  <a:pt x="9971" y="16723"/>
                </a:cubicBezTo>
                <a:cubicBezTo>
                  <a:pt x="10968" y="16624"/>
                  <a:pt x="11666" y="15926"/>
                  <a:pt x="12297" y="15195"/>
                </a:cubicBezTo>
                <a:cubicBezTo>
                  <a:pt x="13029" y="14430"/>
                  <a:pt x="13826" y="13666"/>
                  <a:pt x="14657" y="12968"/>
                </a:cubicBezTo>
                <a:cubicBezTo>
                  <a:pt x="14806" y="12836"/>
                  <a:pt x="14978" y="12779"/>
                  <a:pt x="15147" y="12779"/>
                </a:cubicBezTo>
                <a:cubicBezTo>
                  <a:pt x="15619" y="12779"/>
                  <a:pt x="16067" y="13227"/>
                  <a:pt x="15920" y="13765"/>
                </a:cubicBezTo>
                <a:cubicBezTo>
                  <a:pt x="15687" y="14530"/>
                  <a:pt x="15455" y="15294"/>
                  <a:pt x="15255" y="16059"/>
                </a:cubicBezTo>
                <a:cubicBezTo>
                  <a:pt x="15189" y="16324"/>
                  <a:pt x="15122" y="16624"/>
                  <a:pt x="15156" y="16956"/>
                </a:cubicBezTo>
                <a:cubicBezTo>
                  <a:pt x="15156" y="17365"/>
                  <a:pt x="15510" y="17676"/>
                  <a:pt x="15901" y="17676"/>
                </a:cubicBezTo>
                <a:cubicBezTo>
                  <a:pt x="16018" y="17676"/>
                  <a:pt x="16138" y="17649"/>
                  <a:pt x="16252" y="17587"/>
                </a:cubicBezTo>
                <a:cubicBezTo>
                  <a:pt x="16485" y="17488"/>
                  <a:pt x="16651" y="17288"/>
                  <a:pt x="16784" y="17056"/>
                </a:cubicBezTo>
                <a:lnTo>
                  <a:pt x="20008" y="11406"/>
                </a:lnTo>
                <a:cubicBezTo>
                  <a:pt x="20440" y="10708"/>
                  <a:pt x="20839" y="9944"/>
                  <a:pt x="20739" y="9113"/>
                </a:cubicBezTo>
                <a:cubicBezTo>
                  <a:pt x="20639" y="8381"/>
                  <a:pt x="20174" y="7783"/>
                  <a:pt x="19476" y="7551"/>
                </a:cubicBezTo>
                <a:cubicBezTo>
                  <a:pt x="19293" y="7483"/>
                  <a:pt x="19101" y="7454"/>
                  <a:pt x="18903" y="7454"/>
                </a:cubicBezTo>
                <a:cubicBezTo>
                  <a:pt x="18132" y="7454"/>
                  <a:pt x="17286" y="7898"/>
                  <a:pt x="16651" y="8215"/>
                </a:cubicBezTo>
                <a:lnTo>
                  <a:pt x="16651" y="8149"/>
                </a:lnTo>
                <a:cubicBezTo>
                  <a:pt x="16578" y="8188"/>
                  <a:pt x="16505" y="8206"/>
                  <a:pt x="16435" y="8206"/>
                </a:cubicBezTo>
                <a:cubicBezTo>
                  <a:pt x="16094" y="8206"/>
                  <a:pt x="15838" y="7788"/>
                  <a:pt x="16086" y="7484"/>
                </a:cubicBezTo>
                <a:cubicBezTo>
                  <a:pt x="16851" y="6487"/>
                  <a:pt x="17781" y="5291"/>
                  <a:pt x="18346" y="4526"/>
                </a:cubicBezTo>
                <a:cubicBezTo>
                  <a:pt x="18911" y="3795"/>
                  <a:pt x="19310" y="2732"/>
                  <a:pt x="18579" y="1901"/>
                </a:cubicBezTo>
                <a:cubicBezTo>
                  <a:pt x="18413" y="1735"/>
                  <a:pt x="18246" y="1602"/>
                  <a:pt x="18047" y="1535"/>
                </a:cubicBezTo>
                <a:cubicBezTo>
                  <a:pt x="17719" y="1385"/>
                  <a:pt x="17369" y="1313"/>
                  <a:pt x="17017" y="1313"/>
                </a:cubicBezTo>
                <a:cubicBezTo>
                  <a:pt x="16513" y="1313"/>
                  <a:pt x="16005" y="1461"/>
                  <a:pt x="15554" y="1735"/>
                </a:cubicBezTo>
                <a:cubicBezTo>
                  <a:pt x="14989" y="2067"/>
                  <a:pt x="14524" y="2565"/>
                  <a:pt x="13959" y="2898"/>
                </a:cubicBezTo>
                <a:cubicBezTo>
                  <a:pt x="13882" y="2943"/>
                  <a:pt x="13801" y="2963"/>
                  <a:pt x="13722" y="2963"/>
                </a:cubicBezTo>
                <a:cubicBezTo>
                  <a:pt x="13392" y="2963"/>
                  <a:pt x="13094" y="2615"/>
                  <a:pt x="13228" y="2266"/>
                </a:cubicBezTo>
                <a:cubicBezTo>
                  <a:pt x="13361" y="2000"/>
                  <a:pt x="13394" y="1701"/>
                  <a:pt x="13394" y="1402"/>
                </a:cubicBezTo>
                <a:cubicBezTo>
                  <a:pt x="13361" y="904"/>
                  <a:pt x="13128" y="472"/>
                  <a:pt x="12730" y="206"/>
                </a:cubicBezTo>
                <a:cubicBezTo>
                  <a:pt x="12492" y="59"/>
                  <a:pt x="12254" y="0"/>
                  <a:pt x="120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4"/>
          <p:cNvSpPr txBox="1">
            <a:spLocks noGrp="1"/>
          </p:cNvSpPr>
          <p:nvPr>
            <p:ph type="body" idx="1"/>
          </p:nvPr>
        </p:nvSpPr>
        <p:spPr>
          <a:xfrm>
            <a:off x="950967" y="1435033"/>
            <a:ext cx="10290000" cy="47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99120"/>
              </a:buClr>
              <a:buSzPts val="1300"/>
              <a:buFont typeface="Lato"/>
              <a:buChar char="○"/>
              <a:defRPr sz="1467"/>
            </a:lvl1pPr>
            <a:lvl2pPr marL="1219170" lvl="1" indent="-41485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  <a:defRPr sz="1467"/>
            </a:lvl2pPr>
            <a:lvl3pPr marL="1828754" lvl="2" indent="-41485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■"/>
              <a:defRPr sz="1467"/>
            </a:lvl3pPr>
            <a:lvl4pPr marL="2438339" lvl="3" indent="-41485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  <a:defRPr sz="1467"/>
            </a:lvl4pPr>
            <a:lvl5pPr marL="3047924" lvl="4" indent="-41485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  <a:defRPr sz="1467"/>
            </a:lvl5pPr>
            <a:lvl6pPr marL="3657509" lvl="5" indent="-41485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■"/>
              <a:defRPr sz="1467"/>
            </a:lvl6pPr>
            <a:lvl7pPr marL="4267093" lvl="6" indent="-41485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  <a:defRPr sz="1467"/>
            </a:lvl7pPr>
            <a:lvl8pPr marL="4876678" lvl="7" indent="-41485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  <a:defRPr sz="1467"/>
            </a:lvl8pPr>
            <a:lvl9pPr marL="5486263" lvl="8" indent="-41485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■"/>
              <a:defRPr sz="1467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4" name="Google Shape;84;p4"/>
          <p:cNvSpPr txBox="1">
            <a:spLocks noGrp="1"/>
          </p:cNvSpPr>
          <p:nvPr>
            <p:ph type="title"/>
          </p:nvPr>
        </p:nvSpPr>
        <p:spPr>
          <a:xfrm>
            <a:off x="875600" y="491767"/>
            <a:ext cx="104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91875835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31"/>
          <p:cNvSpPr txBox="1">
            <a:spLocks noGrp="1"/>
          </p:cNvSpPr>
          <p:nvPr>
            <p:ph type="title"/>
          </p:nvPr>
        </p:nvSpPr>
        <p:spPr>
          <a:xfrm>
            <a:off x="1468233" y="2635700"/>
            <a:ext cx="2648000" cy="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815" name="Google Shape;815;p31"/>
          <p:cNvSpPr txBox="1">
            <a:spLocks noGrp="1"/>
          </p:cNvSpPr>
          <p:nvPr>
            <p:ph type="subTitle" idx="1"/>
          </p:nvPr>
        </p:nvSpPr>
        <p:spPr>
          <a:xfrm>
            <a:off x="1468233" y="31401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816" name="Google Shape;816;p31"/>
          <p:cNvSpPr txBox="1">
            <a:spLocks noGrp="1"/>
          </p:cNvSpPr>
          <p:nvPr>
            <p:ph type="title" idx="2"/>
          </p:nvPr>
        </p:nvSpPr>
        <p:spPr>
          <a:xfrm>
            <a:off x="4771929" y="2635700"/>
            <a:ext cx="2648000" cy="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817" name="Google Shape;817;p31"/>
          <p:cNvSpPr txBox="1">
            <a:spLocks noGrp="1"/>
          </p:cNvSpPr>
          <p:nvPr>
            <p:ph type="subTitle" idx="3"/>
          </p:nvPr>
        </p:nvSpPr>
        <p:spPr>
          <a:xfrm>
            <a:off x="4771929" y="31401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818" name="Google Shape;818;p31"/>
          <p:cNvSpPr txBox="1">
            <a:spLocks noGrp="1"/>
          </p:cNvSpPr>
          <p:nvPr>
            <p:ph type="title" idx="4"/>
          </p:nvPr>
        </p:nvSpPr>
        <p:spPr>
          <a:xfrm>
            <a:off x="1468233" y="5016500"/>
            <a:ext cx="2648000" cy="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819" name="Google Shape;819;p31"/>
          <p:cNvSpPr txBox="1">
            <a:spLocks noGrp="1"/>
          </p:cNvSpPr>
          <p:nvPr>
            <p:ph type="subTitle" idx="5"/>
          </p:nvPr>
        </p:nvSpPr>
        <p:spPr>
          <a:xfrm>
            <a:off x="1468233" y="55212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820" name="Google Shape;820;p31"/>
          <p:cNvSpPr txBox="1">
            <a:spLocks noGrp="1"/>
          </p:cNvSpPr>
          <p:nvPr>
            <p:ph type="title" idx="6"/>
          </p:nvPr>
        </p:nvSpPr>
        <p:spPr>
          <a:xfrm>
            <a:off x="4771929" y="5016500"/>
            <a:ext cx="2648000" cy="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821" name="Google Shape;821;p31"/>
          <p:cNvSpPr txBox="1">
            <a:spLocks noGrp="1"/>
          </p:cNvSpPr>
          <p:nvPr>
            <p:ph type="subTitle" idx="7"/>
          </p:nvPr>
        </p:nvSpPr>
        <p:spPr>
          <a:xfrm>
            <a:off x="4771929" y="55212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822" name="Google Shape;822;p31"/>
          <p:cNvSpPr txBox="1">
            <a:spLocks noGrp="1"/>
          </p:cNvSpPr>
          <p:nvPr>
            <p:ph type="title" idx="8"/>
          </p:nvPr>
        </p:nvSpPr>
        <p:spPr>
          <a:xfrm>
            <a:off x="8075635" y="2635700"/>
            <a:ext cx="2648000" cy="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823" name="Google Shape;823;p31"/>
          <p:cNvSpPr txBox="1">
            <a:spLocks noGrp="1"/>
          </p:cNvSpPr>
          <p:nvPr>
            <p:ph type="subTitle" idx="9"/>
          </p:nvPr>
        </p:nvSpPr>
        <p:spPr>
          <a:xfrm>
            <a:off x="8075635" y="31401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824" name="Google Shape;824;p31"/>
          <p:cNvSpPr txBox="1">
            <a:spLocks noGrp="1"/>
          </p:cNvSpPr>
          <p:nvPr>
            <p:ph type="title" idx="13"/>
          </p:nvPr>
        </p:nvSpPr>
        <p:spPr>
          <a:xfrm>
            <a:off x="8075635" y="5016500"/>
            <a:ext cx="2648000" cy="5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825" name="Google Shape;825;p31"/>
          <p:cNvSpPr txBox="1">
            <a:spLocks noGrp="1"/>
          </p:cNvSpPr>
          <p:nvPr>
            <p:ph type="subTitle" idx="14"/>
          </p:nvPr>
        </p:nvSpPr>
        <p:spPr>
          <a:xfrm>
            <a:off x="8075635" y="5521233"/>
            <a:ext cx="2648000" cy="6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826" name="Google Shape;826;p31"/>
          <p:cNvSpPr txBox="1">
            <a:spLocks noGrp="1"/>
          </p:cNvSpPr>
          <p:nvPr>
            <p:ph type="title" idx="15"/>
          </p:nvPr>
        </p:nvSpPr>
        <p:spPr>
          <a:xfrm>
            <a:off x="875600" y="491767"/>
            <a:ext cx="104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827" name="Google Shape;827;p31"/>
          <p:cNvGrpSpPr/>
          <p:nvPr/>
        </p:nvGrpSpPr>
        <p:grpSpPr>
          <a:xfrm rot="10800000" flipH="1">
            <a:off x="11087682" y="-72974"/>
            <a:ext cx="1808199" cy="2412889"/>
            <a:chOff x="7987375" y="3041839"/>
            <a:chExt cx="1555217" cy="2075306"/>
          </a:xfrm>
        </p:grpSpPr>
        <p:grpSp>
          <p:nvGrpSpPr>
            <p:cNvPr id="828" name="Google Shape;828;p31"/>
            <p:cNvGrpSpPr/>
            <p:nvPr/>
          </p:nvGrpSpPr>
          <p:grpSpPr>
            <a:xfrm rot="10800000">
              <a:off x="7987375" y="3934921"/>
              <a:ext cx="1008992" cy="1182223"/>
              <a:chOff x="10640450" y="-4636687"/>
              <a:chExt cx="1990908" cy="2332721"/>
            </a:xfrm>
          </p:grpSpPr>
          <p:sp>
            <p:nvSpPr>
              <p:cNvPr id="829" name="Google Shape;829;p31"/>
              <p:cNvSpPr/>
              <p:nvPr/>
            </p:nvSpPr>
            <p:spPr>
              <a:xfrm>
                <a:off x="10659859" y="-3916517"/>
                <a:ext cx="1003918" cy="1612552"/>
              </a:xfrm>
              <a:custGeom>
                <a:avLst/>
                <a:gdLst/>
                <a:ahLst/>
                <a:cxnLst/>
                <a:rect l="l" t="t" r="r" b="b"/>
                <a:pathLst>
                  <a:path w="25758" h="41374" extrusionOk="0">
                    <a:moveTo>
                      <a:pt x="8841" y="1"/>
                    </a:moveTo>
                    <a:cubicBezTo>
                      <a:pt x="6249" y="1"/>
                      <a:pt x="3822" y="466"/>
                      <a:pt x="2028" y="1961"/>
                    </a:cubicBezTo>
                    <a:cubicBezTo>
                      <a:pt x="200" y="3457"/>
                      <a:pt x="300" y="10602"/>
                      <a:pt x="167" y="12763"/>
                    </a:cubicBezTo>
                    <a:cubicBezTo>
                      <a:pt x="1" y="16551"/>
                      <a:pt x="34" y="20406"/>
                      <a:pt x="266" y="24228"/>
                    </a:cubicBezTo>
                    <a:cubicBezTo>
                      <a:pt x="466" y="26588"/>
                      <a:pt x="399" y="39184"/>
                      <a:pt x="3091" y="40314"/>
                    </a:cubicBezTo>
                    <a:cubicBezTo>
                      <a:pt x="4933" y="41101"/>
                      <a:pt x="6750" y="41373"/>
                      <a:pt x="8584" y="41373"/>
                    </a:cubicBezTo>
                    <a:cubicBezTo>
                      <a:pt x="10390" y="41373"/>
                      <a:pt x="12212" y="41109"/>
                      <a:pt x="14092" y="40812"/>
                    </a:cubicBezTo>
                    <a:cubicBezTo>
                      <a:pt x="15131" y="40614"/>
                      <a:pt x="16171" y="40509"/>
                      <a:pt x="17210" y="40509"/>
                    </a:cubicBezTo>
                    <a:cubicBezTo>
                      <a:pt x="17566" y="40509"/>
                      <a:pt x="17923" y="40521"/>
                      <a:pt x="18279" y="40546"/>
                    </a:cubicBezTo>
                    <a:cubicBezTo>
                      <a:pt x="19293" y="40656"/>
                      <a:pt x="20217" y="41037"/>
                      <a:pt x="21217" y="41037"/>
                    </a:cubicBezTo>
                    <a:cubicBezTo>
                      <a:pt x="21430" y="41037"/>
                      <a:pt x="21647" y="41019"/>
                      <a:pt x="21869" y="40979"/>
                    </a:cubicBezTo>
                    <a:cubicBezTo>
                      <a:pt x="23663" y="40646"/>
                      <a:pt x="24926" y="38885"/>
                      <a:pt x="25358" y="37157"/>
                    </a:cubicBezTo>
                    <a:cubicBezTo>
                      <a:pt x="25757" y="35428"/>
                      <a:pt x="25458" y="26189"/>
                      <a:pt x="25458" y="24395"/>
                    </a:cubicBezTo>
                    <a:cubicBezTo>
                      <a:pt x="25458" y="22467"/>
                      <a:pt x="25425" y="17582"/>
                      <a:pt x="25392" y="15654"/>
                    </a:cubicBezTo>
                    <a:cubicBezTo>
                      <a:pt x="25392" y="14325"/>
                      <a:pt x="25325" y="12995"/>
                      <a:pt x="25325" y="11633"/>
                    </a:cubicBezTo>
                    <a:cubicBezTo>
                      <a:pt x="25325" y="10370"/>
                      <a:pt x="25425" y="4554"/>
                      <a:pt x="24827" y="3390"/>
                    </a:cubicBezTo>
                    <a:cubicBezTo>
                      <a:pt x="23697" y="1164"/>
                      <a:pt x="20739" y="798"/>
                      <a:pt x="18246" y="732"/>
                    </a:cubicBezTo>
                    <a:cubicBezTo>
                      <a:pt x="15554" y="665"/>
                      <a:pt x="12098" y="1"/>
                      <a:pt x="8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" name="Google Shape;830;p31"/>
              <p:cNvSpPr/>
              <p:nvPr/>
            </p:nvSpPr>
            <p:spPr>
              <a:xfrm>
                <a:off x="10640450" y="-4573120"/>
                <a:ext cx="1865266" cy="1758201"/>
              </a:xfrm>
              <a:custGeom>
                <a:avLst/>
                <a:gdLst/>
                <a:ahLst/>
                <a:cxnLst/>
                <a:rect l="l" t="t" r="r" b="b"/>
                <a:pathLst>
                  <a:path w="47858" h="45111" extrusionOk="0">
                    <a:moveTo>
                      <a:pt x="35608" y="0"/>
                    </a:moveTo>
                    <a:cubicBezTo>
                      <a:pt x="33763" y="0"/>
                      <a:pt x="31897" y="178"/>
                      <a:pt x="30077" y="197"/>
                    </a:cubicBezTo>
                    <a:lnTo>
                      <a:pt x="19841" y="297"/>
                    </a:lnTo>
                    <a:cubicBezTo>
                      <a:pt x="17448" y="330"/>
                      <a:pt x="15088" y="430"/>
                      <a:pt x="12729" y="430"/>
                    </a:cubicBezTo>
                    <a:cubicBezTo>
                      <a:pt x="12191" y="430"/>
                      <a:pt x="11643" y="420"/>
                      <a:pt x="11093" y="420"/>
                    </a:cubicBezTo>
                    <a:cubicBezTo>
                      <a:pt x="9334" y="420"/>
                      <a:pt x="7552" y="517"/>
                      <a:pt x="5982" y="1327"/>
                    </a:cubicBezTo>
                    <a:cubicBezTo>
                      <a:pt x="2061" y="3288"/>
                      <a:pt x="1429" y="8539"/>
                      <a:pt x="1296" y="12959"/>
                    </a:cubicBezTo>
                    <a:cubicBezTo>
                      <a:pt x="1163" y="17678"/>
                      <a:pt x="0" y="23827"/>
                      <a:pt x="0" y="29576"/>
                    </a:cubicBezTo>
                    <a:cubicBezTo>
                      <a:pt x="0" y="34129"/>
                      <a:pt x="764" y="38450"/>
                      <a:pt x="3423" y="41640"/>
                    </a:cubicBezTo>
                    <a:cubicBezTo>
                      <a:pt x="6082" y="44864"/>
                      <a:pt x="10901" y="44665"/>
                      <a:pt x="14690" y="44897"/>
                    </a:cubicBezTo>
                    <a:cubicBezTo>
                      <a:pt x="16859" y="45041"/>
                      <a:pt x="19028" y="45110"/>
                      <a:pt x="21194" y="45110"/>
                    </a:cubicBezTo>
                    <a:cubicBezTo>
                      <a:pt x="24040" y="45110"/>
                      <a:pt x="26881" y="44991"/>
                      <a:pt x="29712" y="44764"/>
                    </a:cubicBezTo>
                    <a:cubicBezTo>
                      <a:pt x="33899" y="44399"/>
                      <a:pt x="43105" y="44499"/>
                      <a:pt x="45132" y="39746"/>
                    </a:cubicBezTo>
                    <a:cubicBezTo>
                      <a:pt x="47858" y="33299"/>
                      <a:pt x="47027" y="26984"/>
                      <a:pt x="45997" y="20304"/>
                    </a:cubicBezTo>
                    <a:cubicBezTo>
                      <a:pt x="45631" y="17845"/>
                      <a:pt x="45299" y="15352"/>
                      <a:pt x="45531" y="12859"/>
                    </a:cubicBezTo>
                    <a:cubicBezTo>
                      <a:pt x="45731" y="10732"/>
                      <a:pt x="46728" y="8738"/>
                      <a:pt x="46329" y="6578"/>
                    </a:cubicBezTo>
                    <a:cubicBezTo>
                      <a:pt x="45697" y="3388"/>
                      <a:pt x="42673" y="1161"/>
                      <a:pt x="39516" y="397"/>
                    </a:cubicBezTo>
                    <a:cubicBezTo>
                      <a:pt x="38240" y="91"/>
                      <a:pt x="36929" y="0"/>
                      <a:pt x="35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831" name="Google Shape;831;p31"/>
              <p:cNvGrpSpPr/>
              <p:nvPr/>
            </p:nvGrpSpPr>
            <p:grpSpPr>
              <a:xfrm>
                <a:off x="10904156" y="-4325919"/>
                <a:ext cx="743532" cy="1538781"/>
                <a:chOff x="11300741" y="-1605164"/>
                <a:chExt cx="574200" cy="1188340"/>
              </a:xfrm>
            </p:grpSpPr>
            <p:sp>
              <p:nvSpPr>
                <p:cNvPr id="832" name="Google Shape;832;p31"/>
                <p:cNvSpPr/>
                <p:nvPr/>
              </p:nvSpPr>
              <p:spPr>
                <a:xfrm>
                  <a:off x="11324759" y="-1351081"/>
                  <a:ext cx="62031" cy="177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5894" extrusionOk="0">
                      <a:moveTo>
                        <a:pt x="970" y="0"/>
                      </a:moveTo>
                      <a:cubicBezTo>
                        <a:pt x="464" y="0"/>
                        <a:pt x="115" y="445"/>
                        <a:pt x="34" y="935"/>
                      </a:cubicBezTo>
                      <a:cubicBezTo>
                        <a:pt x="0" y="1234"/>
                        <a:pt x="0" y="1533"/>
                        <a:pt x="34" y="1832"/>
                      </a:cubicBezTo>
                      <a:cubicBezTo>
                        <a:pt x="100" y="2663"/>
                        <a:pt x="133" y="3460"/>
                        <a:pt x="233" y="4258"/>
                      </a:cubicBezTo>
                      <a:cubicBezTo>
                        <a:pt x="300" y="4690"/>
                        <a:pt x="399" y="5155"/>
                        <a:pt x="532" y="5587"/>
                      </a:cubicBezTo>
                      <a:cubicBezTo>
                        <a:pt x="579" y="5773"/>
                        <a:pt x="770" y="5893"/>
                        <a:pt x="961" y="5893"/>
                      </a:cubicBezTo>
                      <a:cubicBezTo>
                        <a:pt x="1044" y="5893"/>
                        <a:pt x="1126" y="5870"/>
                        <a:pt x="1197" y="5820"/>
                      </a:cubicBezTo>
                      <a:cubicBezTo>
                        <a:pt x="1363" y="5720"/>
                        <a:pt x="1496" y="5554"/>
                        <a:pt x="1596" y="5388"/>
                      </a:cubicBezTo>
                      <a:cubicBezTo>
                        <a:pt x="1695" y="5189"/>
                        <a:pt x="1762" y="4923"/>
                        <a:pt x="1795" y="4690"/>
                      </a:cubicBezTo>
                      <a:cubicBezTo>
                        <a:pt x="1862" y="3793"/>
                        <a:pt x="1895" y="2895"/>
                        <a:pt x="1961" y="1998"/>
                      </a:cubicBezTo>
                      <a:lnTo>
                        <a:pt x="2061" y="1965"/>
                      </a:lnTo>
                      <a:cubicBezTo>
                        <a:pt x="2028" y="1599"/>
                        <a:pt x="1995" y="1200"/>
                        <a:pt x="1928" y="835"/>
                      </a:cubicBezTo>
                      <a:cubicBezTo>
                        <a:pt x="1895" y="469"/>
                        <a:pt x="1662" y="203"/>
                        <a:pt x="1330" y="71"/>
                      </a:cubicBezTo>
                      <a:cubicBezTo>
                        <a:pt x="1203" y="22"/>
                        <a:pt x="1083" y="0"/>
                        <a:pt x="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3" name="Google Shape;833;p31"/>
                <p:cNvSpPr/>
                <p:nvPr/>
              </p:nvSpPr>
              <p:spPr>
                <a:xfrm>
                  <a:off x="11300741" y="-1067653"/>
                  <a:ext cx="68050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85" extrusionOk="0">
                      <a:moveTo>
                        <a:pt x="952" y="1"/>
                      </a:moveTo>
                      <a:cubicBezTo>
                        <a:pt x="825" y="1"/>
                        <a:pt x="700" y="45"/>
                        <a:pt x="599" y="125"/>
                      </a:cubicBezTo>
                      <a:cubicBezTo>
                        <a:pt x="200" y="358"/>
                        <a:pt x="1" y="823"/>
                        <a:pt x="67" y="1255"/>
                      </a:cubicBezTo>
                      <a:cubicBezTo>
                        <a:pt x="134" y="1654"/>
                        <a:pt x="134" y="2020"/>
                        <a:pt x="134" y="2418"/>
                      </a:cubicBezTo>
                      <a:cubicBezTo>
                        <a:pt x="134" y="2817"/>
                        <a:pt x="200" y="3183"/>
                        <a:pt x="267" y="3582"/>
                      </a:cubicBezTo>
                      <a:cubicBezTo>
                        <a:pt x="333" y="3947"/>
                        <a:pt x="400" y="4413"/>
                        <a:pt x="499" y="4811"/>
                      </a:cubicBezTo>
                      <a:cubicBezTo>
                        <a:pt x="526" y="5100"/>
                        <a:pt x="759" y="5285"/>
                        <a:pt x="1019" y="5285"/>
                      </a:cubicBezTo>
                      <a:cubicBezTo>
                        <a:pt x="1089" y="5285"/>
                        <a:pt x="1160" y="5271"/>
                        <a:pt x="1231" y="5243"/>
                      </a:cubicBezTo>
                      <a:cubicBezTo>
                        <a:pt x="1463" y="5177"/>
                        <a:pt x="1663" y="5011"/>
                        <a:pt x="1762" y="4778"/>
                      </a:cubicBezTo>
                      <a:cubicBezTo>
                        <a:pt x="1895" y="4446"/>
                        <a:pt x="1995" y="4080"/>
                        <a:pt x="2061" y="3748"/>
                      </a:cubicBezTo>
                      <a:cubicBezTo>
                        <a:pt x="2128" y="3017"/>
                        <a:pt x="2161" y="2319"/>
                        <a:pt x="2228" y="1588"/>
                      </a:cubicBezTo>
                      <a:cubicBezTo>
                        <a:pt x="2261" y="923"/>
                        <a:pt x="1862" y="291"/>
                        <a:pt x="1197" y="59"/>
                      </a:cubicBezTo>
                      <a:cubicBezTo>
                        <a:pt x="1119" y="20"/>
                        <a:pt x="1035" y="1"/>
                        <a:pt x="9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4" name="Google Shape;834;p31"/>
                <p:cNvSpPr/>
                <p:nvPr/>
              </p:nvSpPr>
              <p:spPr>
                <a:xfrm>
                  <a:off x="11472809" y="-1487513"/>
                  <a:ext cx="68050" cy="156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12" extrusionOk="0">
                      <a:moveTo>
                        <a:pt x="1320" y="0"/>
                      </a:moveTo>
                      <a:cubicBezTo>
                        <a:pt x="1279" y="0"/>
                        <a:pt x="1237" y="6"/>
                        <a:pt x="1197" y="17"/>
                      </a:cubicBezTo>
                      <a:cubicBezTo>
                        <a:pt x="698" y="50"/>
                        <a:pt x="299" y="449"/>
                        <a:pt x="299" y="948"/>
                      </a:cubicBezTo>
                      <a:cubicBezTo>
                        <a:pt x="266" y="1612"/>
                        <a:pt x="0" y="2277"/>
                        <a:pt x="166" y="2942"/>
                      </a:cubicBezTo>
                      <a:cubicBezTo>
                        <a:pt x="200" y="3374"/>
                        <a:pt x="200" y="3839"/>
                        <a:pt x="266" y="4271"/>
                      </a:cubicBezTo>
                      <a:cubicBezTo>
                        <a:pt x="266" y="4504"/>
                        <a:pt x="333" y="4703"/>
                        <a:pt x="432" y="4869"/>
                      </a:cubicBezTo>
                      <a:cubicBezTo>
                        <a:pt x="512" y="5088"/>
                        <a:pt x="722" y="5212"/>
                        <a:pt x="935" y="5212"/>
                      </a:cubicBezTo>
                      <a:cubicBezTo>
                        <a:pt x="1078" y="5212"/>
                        <a:pt x="1223" y="5156"/>
                        <a:pt x="1330" y="5036"/>
                      </a:cubicBezTo>
                      <a:cubicBezTo>
                        <a:pt x="1429" y="4936"/>
                        <a:pt x="1529" y="4803"/>
                        <a:pt x="1562" y="4637"/>
                      </a:cubicBezTo>
                      <a:cubicBezTo>
                        <a:pt x="1728" y="4105"/>
                        <a:pt x="1861" y="3540"/>
                        <a:pt x="1994" y="2975"/>
                      </a:cubicBezTo>
                      <a:cubicBezTo>
                        <a:pt x="2027" y="2742"/>
                        <a:pt x="2094" y="2477"/>
                        <a:pt x="2127" y="2211"/>
                      </a:cubicBezTo>
                      <a:cubicBezTo>
                        <a:pt x="2260" y="1546"/>
                        <a:pt x="2127" y="881"/>
                        <a:pt x="1795" y="316"/>
                      </a:cubicBezTo>
                      <a:cubicBezTo>
                        <a:pt x="1712" y="124"/>
                        <a:pt x="1517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5" name="Google Shape;835;p31"/>
                <p:cNvSpPr/>
                <p:nvPr/>
              </p:nvSpPr>
              <p:spPr>
                <a:xfrm>
                  <a:off x="11471785" y="-1210195"/>
                  <a:ext cx="61068" cy="123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9" h="4097" extrusionOk="0">
                      <a:moveTo>
                        <a:pt x="989" y="1"/>
                      </a:moveTo>
                      <a:cubicBezTo>
                        <a:pt x="753" y="1"/>
                        <a:pt x="517" y="101"/>
                        <a:pt x="367" y="308"/>
                      </a:cubicBezTo>
                      <a:cubicBezTo>
                        <a:pt x="134" y="607"/>
                        <a:pt x="1" y="973"/>
                        <a:pt x="34" y="1338"/>
                      </a:cubicBezTo>
                      <a:cubicBezTo>
                        <a:pt x="101" y="2036"/>
                        <a:pt x="134" y="2734"/>
                        <a:pt x="200" y="3432"/>
                      </a:cubicBezTo>
                      <a:cubicBezTo>
                        <a:pt x="200" y="3731"/>
                        <a:pt x="400" y="3997"/>
                        <a:pt x="699" y="4097"/>
                      </a:cubicBezTo>
                      <a:cubicBezTo>
                        <a:pt x="1031" y="4097"/>
                        <a:pt x="1364" y="3898"/>
                        <a:pt x="1463" y="3598"/>
                      </a:cubicBezTo>
                      <a:cubicBezTo>
                        <a:pt x="1496" y="3565"/>
                        <a:pt x="1496" y="3532"/>
                        <a:pt x="1530" y="3499"/>
                      </a:cubicBezTo>
                      <a:lnTo>
                        <a:pt x="1995" y="1305"/>
                      </a:lnTo>
                      <a:cubicBezTo>
                        <a:pt x="2028" y="873"/>
                        <a:pt x="1829" y="441"/>
                        <a:pt x="1496" y="175"/>
                      </a:cubicBezTo>
                      <a:cubicBezTo>
                        <a:pt x="1352" y="60"/>
                        <a:pt x="1170" y="1"/>
                        <a:pt x="9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6" name="Google Shape;836;p31"/>
                <p:cNvSpPr/>
                <p:nvPr/>
              </p:nvSpPr>
              <p:spPr>
                <a:xfrm>
                  <a:off x="11328762" y="-788559"/>
                  <a:ext cx="56042" cy="123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13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4"/>
                      </a:cubicBezTo>
                      <a:cubicBezTo>
                        <a:pt x="233" y="424"/>
                        <a:pt x="100" y="723"/>
                        <a:pt x="100" y="1088"/>
                      </a:cubicBezTo>
                      <a:lnTo>
                        <a:pt x="100" y="1620"/>
                      </a:lnTo>
                      <a:lnTo>
                        <a:pt x="0" y="1587"/>
                      </a:lnTo>
                      <a:lnTo>
                        <a:pt x="0" y="1587"/>
                      </a:lnTo>
                      <a:cubicBezTo>
                        <a:pt x="133" y="2252"/>
                        <a:pt x="233" y="2883"/>
                        <a:pt x="366" y="3548"/>
                      </a:cubicBezTo>
                      <a:cubicBezTo>
                        <a:pt x="432" y="3814"/>
                        <a:pt x="565" y="4113"/>
                        <a:pt x="864" y="4113"/>
                      </a:cubicBezTo>
                      <a:cubicBezTo>
                        <a:pt x="1197" y="4080"/>
                        <a:pt x="1463" y="3880"/>
                        <a:pt x="1562" y="3581"/>
                      </a:cubicBezTo>
                      <a:cubicBezTo>
                        <a:pt x="1596" y="3481"/>
                        <a:pt x="1629" y="3415"/>
                        <a:pt x="1629" y="3315"/>
                      </a:cubicBezTo>
                      <a:cubicBezTo>
                        <a:pt x="1729" y="2584"/>
                        <a:pt x="1828" y="1820"/>
                        <a:pt x="1862" y="1088"/>
                      </a:cubicBezTo>
                      <a:cubicBezTo>
                        <a:pt x="1862" y="756"/>
                        <a:pt x="1729" y="424"/>
                        <a:pt x="1463" y="224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7" name="Google Shape;837;p31"/>
                <p:cNvSpPr/>
                <p:nvPr/>
              </p:nvSpPr>
              <p:spPr>
                <a:xfrm>
                  <a:off x="11623838" y="-1605164"/>
                  <a:ext cx="62061" cy="177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2" h="5883" extrusionOk="0">
                      <a:moveTo>
                        <a:pt x="970" y="1"/>
                      </a:moveTo>
                      <a:cubicBezTo>
                        <a:pt x="464" y="1"/>
                        <a:pt x="115" y="446"/>
                        <a:pt x="34" y="935"/>
                      </a:cubicBezTo>
                      <a:cubicBezTo>
                        <a:pt x="1" y="1234"/>
                        <a:pt x="1" y="1533"/>
                        <a:pt x="34" y="1832"/>
                      </a:cubicBezTo>
                      <a:cubicBezTo>
                        <a:pt x="100" y="2663"/>
                        <a:pt x="134" y="3461"/>
                        <a:pt x="233" y="4259"/>
                      </a:cubicBezTo>
                      <a:cubicBezTo>
                        <a:pt x="300" y="4691"/>
                        <a:pt x="399" y="5123"/>
                        <a:pt x="532" y="5555"/>
                      </a:cubicBezTo>
                      <a:cubicBezTo>
                        <a:pt x="577" y="5756"/>
                        <a:pt x="757" y="5882"/>
                        <a:pt x="942" y="5882"/>
                      </a:cubicBezTo>
                      <a:cubicBezTo>
                        <a:pt x="1031" y="5882"/>
                        <a:pt x="1121" y="5852"/>
                        <a:pt x="1197" y="5787"/>
                      </a:cubicBezTo>
                      <a:cubicBezTo>
                        <a:pt x="1363" y="5688"/>
                        <a:pt x="1529" y="5555"/>
                        <a:pt x="1629" y="5388"/>
                      </a:cubicBezTo>
                      <a:cubicBezTo>
                        <a:pt x="1729" y="5156"/>
                        <a:pt x="1795" y="4923"/>
                        <a:pt x="1795" y="4691"/>
                      </a:cubicBezTo>
                      <a:cubicBezTo>
                        <a:pt x="1862" y="3793"/>
                        <a:pt x="1928" y="2896"/>
                        <a:pt x="1961" y="1999"/>
                      </a:cubicBezTo>
                      <a:lnTo>
                        <a:pt x="2061" y="1965"/>
                      </a:lnTo>
                      <a:cubicBezTo>
                        <a:pt x="2028" y="1600"/>
                        <a:pt x="1995" y="1201"/>
                        <a:pt x="1928" y="802"/>
                      </a:cubicBezTo>
                      <a:cubicBezTo>
                        <a:pt x="1895" y="470"/>
                        <a:pt x="1662" y="171"/>
                        <a:pt x="1330" y="71"/>
                      </a:cubicBezTo>
                      <a:cubicBezTo>
                        <a:pt x="1203" y="23"/>
                        <a:pt x="1083" y="1"/>
                        <a:pt x="97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8" name="Google Shape;838;p31"/>
                <p:cNvSpPr/>
                <p:nvPr/>
              </p:nvSpPr>
              <p:spPr>
                <a:xfrm>
                  <a:off x="11598827" y="-1321706"/>
                  <a:ext cx="69044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4" h="5285" extrusionOk="0">
                      <a:moveTo>
                        <a:pt x="985" y="0"/>
                      </a:moveTo>
                      <a:cubicBezTo>
                        <a:pt x="858" y="0"/>
                        <a:pt x="733" y="44"/>
                        <a:pt x="632" y="125"/>
                      </a:cubicBezTo>
                      <a:cubicBezTo>
                        <a:pt x="233" y="357"/>
                        <a:pt x="1" y="823"/>
                        <a:pt x="100" y="1288"/>
                      </a:cubicBezTo>
                      <a:cubicBezTo>
                        <a:pt x="134" y="1654"/>
                        <a:pt x="167" y="2052"/>
                        <a:pt x="134" y="2418"/>
                      </a:cubicBezTo>
                      <a:cubicBezTo>
                        <a:pt x="167" y="2817"/>
                        <a:pt x="233" y="3182"/>
                        <a:pt x="300" y="3581"/>
                      </a:cubicBezTo>
                      <a:cubicBezTo>
                        <a:pt x="366" y="3980"/>
                        <a:pt x="433" y="4412"/>
                        <a:pt x="499" y="4811"/>
                      </a:cubicBezTo>
                      <a:cubicBezTo>
                        <a:pt x="552" y="5099"/>
                        <a:pt x="790" y="5284"/>
                        <a:pt x="1052" y="5284"/>
                      </a:cubicBezTo>
                      <a:cubicBezTo>
                        <a:pt x="1122" y="5284"/>
                        <a:pt x="1193" y="5271"/>
                        <a:pt x="1264" y="5243"/>
                      </a:cubicBezTo>
                      <a:cubicBezTo>
                        <a:pt x="1496" y="5176"/>
                        <a:pt x="1696" y="5010"/>
                        <a:pt x="1762" y="4778"/>
                      </a:cubicBezTo>
                      <a:cubicBezTo>
                        <a:pt x="1928" y="4445"/>
                        <a:pt x="2028" y="4080"/>
                        <a:pt x="2094" y="3747"/>
                      </a:cubicBezTo>
                      <a:cubicBezTo>
                        <a:pt x="2161" y="3016"/>
                        <a:pt x="2194" y="2318"/>
                        <a:pt x="2227" y="1587"/>
                      </a:cubicBezTo>
                      <a:cubicBezTo>
                        <a:pt x="2294" y="922"/>
                        <a:pt x="1862" y="291"/>
                        <a:pt x="1230" y="58"/>
                      </a:cubicBezTo>
                      <a:cubicBezTo>
                        <a:pt x="1152" y="19"/>
                        <a:pt x="1068" y="0"/>
                        <a:pt x="98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39" name="Google Shape;839;p31"/>
                <p:cNvSpPr/>
                <p:nvPr/>
              </p:nvSpPr>
              <p:spPr>
                <a:xfrm>
                  <a:off x="11627841" y="-1043635"/>
                  <a:ext cx="56042" cy="124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47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5"/>
                      </a:cubicBezTo>
                      <a:cubicBezTo>
                        <a:pt x="233" y="424"/>
                        <a:pt x="67" y="756"/>
                        <a:pt x="67" y="1089"/>
                      </a:cubicBezTo>
                      <a:lnTo>
                        <a:pt x="67" y="1620"/>
                      </a:lnTo>
                      <a:lnTo>
                        <a:pt x="1" y="1620"/>
                      </a:lnTo>
                      <a:cubicBezTo>
                        <a:pt x="100" y="2285"/>
                        <a:pt x="200" y="2917"/>
                        <a:pt x="366" y="3581"/>
                      </a:cubicBezTo>
                      <a:cubicBezTo>
                        <a:pt x="399" y="3847"/>
                        <a:pt x="565" y="4113"/>
                        <a:pt x="865" y="4146"/>
                      </a:cubicBezTo>
                      <a:cubicBezTo>
                        <a:pt x="1164" y="4113"/>
                        <a:pt x="1463" y="3914"/>
                        <a:pt x="1529" y="3615"/>
                      </a:cubicBezTo>
                      <a:cubicBezTo>
                        <a:pt x="1563" y="3515"/>
                        <a:pt x="1596" y="3448"/>
                        <a:pt x="1629" y="3349"/>
                      </a:cubicBezTo>
                      <a:cubicBezTo>
                        <a:pt x="1695" y="2617"/>
                        <a:pt x="1795" y="1853"/>
                        <a:pt x="1862" y="1122"/>
                      </a:cubicBezTo>
                      <a:cubicBezTo>
                        <a:pt x="1862" y="756"/>
                        <a:pt x="1729" y="457"/>
                        <a:pt x="1463" y="225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0" name="Google Shape;840;p31"/>
                <p:cNvSpPr/>
                <p:nvPr/>
              </p:nvSpPr>
              <p:spPr>
                <a:xfrm>
                  <a:off x="11482801" y="-881921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0"/>
                      </a:moveTo>
                      <a:cubicBezTo>
                        <a:pt x="873" y="0"/>
                        <a:pt x="852" y="1"/>
                        <a:pt x="831" y="3"/>
                      </a:cubicBezTo>
                      <a:cubicBezTo>
                        <a:pt x="333" y="3"/>
                        <a:pt x="1" y="302"/>
                        <a:pt x="1" y="767"/>
                      </a:cubicBezTo>
                      <a:cubicBezTo>
                        <a:pt x="34" y="1299"/>
                        <a:pt x="100" y="1831"/>
                        <a:pt x="233" y="2363"/>
                      </a:cubicBezTo>
                      <a:cubicBezTo>
                        <a:pt x="233" y="2429"/>
                        <a:pt x="300" y="2529"/>
                        <a:pt x="366" y="2595"/>
                      </a:cubicBezTo>
                      <a:cubicBezTo>
                        <a:pt x="469" y="2772"/>
                        <a:pt x="650" y="2857"/>
                        <a:pt x="832" y="2857"/>
                      </a:cubicBezTo>
                      <a:cubicBezTo>
                        <a:pt x="1060" y="2857"/>
                        <a:pt x="1289" y="2722"/>
                        <a:pt x="1363" y="2462"/>
                      </a:cubicBezTo>
                      <a:cubicBezTo>
                        <a:pt x="1496" y="2030"/>
                        <a:pt x="1596" y="1631"/>
                        <a:pt x="1662" y="1199"/>
                      </a:cubicBezTo>
                      <a:cubicBezTo>
                        <a:pt x="1662" y="1000"/>
                        <a:pt x="1629" y="801"/>
                        <a:pt x="1596" y="601"/>
                      </a:cubicBezTo>
                      <a:cubicBezTo>
                        <a:pt x="1533" y="256"/>
                        <a:pt x="123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1" name="Google Shape;841;p31"/>
                <p:cNvSpPr/>
                <p:nvPr/>
              </p:nvSpPr>
              <p:spPr>
                <a:xfrm>
                  <a:off x="11800902" y="-1400200"/>
                  <a:ext cx="74040" cy="171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0" h="5702" extrusionOk="0">
                      <a:moveTo>
                        <a:pt x="1102" y="0"/>
                      </a:moveTo>
                      <a:cubicBezTo>
                        <a:pt x="722" y="0"/>
                        <a:pt x="344" y="196"/>
                        <a:pt x="133" y="539"/>
                      </a:cubicBezTo>
                      <a:cubicBezTo>
                        <a:pt x="33" y="639"/>
                        <a:pt x="0" y="805"/>
                        <a:pt x="0" y="938"/>
                      </a:cubicBezTo>
                      <a:cubicBezTo>
                        <a:pt x="0" y="1171"/>
                        <a:pt x="33" y="1437"/>
                        <a:pt x="33" y="1669"/>
                      </a:cubicBezTo>
                      <a:cubicBezTo>
                        <a:pt x="0" y="2168"/>
                        <a:pt x="67" y="2700"/>
                        <a:pt x="233" y="3165"/>
                      </a:cubicBezTo>
                      <a:cubicBezTo>
                        <a:pt x="399" y="3597"/>
                        <a:pt x="332" y="4129"/>
                        <a:pt x="399" y="4594"/>
                      </a:cubicBezTo>
                      <a:cubicBezTo>
                        <a:pt x="432" y="4827"/>
                        <a:pt x="499" y="5059"/>
                        <a:pt x="598" y="5259"/>
                      </a:cubicBezTo>
                      <a:cubicBezTo>
                        <a:pt x="679" y="5541"/>
                        <a:pt x="932" y="5701"/>
                        <a:pt x="1185" y="5701"/>
                      </a:cubicBezTo>
                      <a:cubicBezTo>
                        <a:pt x="1348" y="5701"/>
                        <a:pt x="1511" y="5635"/>
                        <a:pt x="1629" y="5491"/>
                      </a:cubicBezTo>
                      <a:cubicBezTo>
                        <a:pt x="2061" y="5159"/>
                        <a:pt x="2260" y="4660"/>
                        <a:pt x="2260" y="4129"/>
                      </a:cubicBezTo>
                      <a:cubicBezTo>
                        <a:pt x="2227" y="3863"/>
                        <a:pt x="2227" y="3597"/>
                        <a:pt x="2293" y="3331"/>
                      </a:cubicBezTo>
                      <a:cubicBezTo>
                        <a:pt x="2459" y="2533"/>
                        <a:pt x="2459" y="1736"/>
                        <a:pt x="2293" y="938"/>
                      </a:cubicBezTo>
                      <a:cubicBezTo>
                        <a:pt x="2227" y="473"/>
                        <a:pt x="1861" y="107"/>
                        <a:pt x="1396" y="41"/>
                      </a:cubicBezTo>
                      <a:cubicBezTo>
                        <a:pt x="1300" y="13"/>
                        <a:pt x="1201" y="0"/>
                        <a:pt x="11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2" name="Google Shape;842;p31"/>
                <p:cNvSpPr/>
                <p:nvPr/>
              </p:nvSpPr>
              <p:spPr>
                <a:xfrm>
                  <a:off x="11803881" y="-1108104"/>
                  <a:ext cx="67057" cy="15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5202" extrusionOk="0">
                      <a:moveTo>
                        <a:pt x="1252" y="1"/>
                      </a:moveTo>
                      <a:cubicBezTo>
                        <a:pt x="1223" y="1"/>
                        <a:pt x="1193" y="3"/>
                        <a:pt x="1164" y="7"/>
                      </a:cubicBezTo>
                      <a:cubicBezTo>
                        <a:pt x="665" y="40"/>
                        <a:pt x="267" y="439"/>
                        <a:pt x="267" y="971"/>
                      </a:cubicBezTo>
                      <a:cubicBezTo>
                        <a:pt x="233" y="1635"/>
                        <a:pt x="1" y="2267"/>
                        <a:pt x="134" y="2932"/>
                      </a:cubicBezTo>
                      <a:cubicBezTo>
                        <a:pt x="167" y="3397"/>
                        <a:pt x="167" y="3829"/>
                        <a:pt x="233" y="4261"/>
                      </a:cubicBezTo>
                      <a:cubicBezTo>
                        <a:pt x="233" y="4494"/>
                        <a:pt x="300" y="4693"/>
                        <a:pt x="400" y="4859"/>
                      </a:cubicBezTo>
                      <a:cubicBezTo>
                        <a:pt x="479" y="5078"/>
                        <a:pt x="689" y="5201"/>
                        <a:pt x="902" y="5201"/>
                      </a:cubicBezTo>
                      <a:cubicBezTo>
                        <a:pt x="1046" y="5201"/>
                        <a:pt x="1190" y="5146"/>
                        <a:pt x="1297" y="5025"/>
                      </a:cubicBezTo>
                      <a:cubicBezTo>
                        <a:pt x="1397" y="4926"/>
                        <a:pt x="1496" y="4793"/>
                        <a:pt x="1530" y="4660"/>
                      </a:cubicBezTo>
                      <a:cubicBezTo>
                        <a:pt x="1696" y="4095"/>
                        <a:pt x="1829" y="3563"/>
                        <a:pt x="1962" y="2998"/>
                      </a:cubicBezTo>
                      <a:cubicBezTo>
                        <a:pt x="2028" y="2732"/>
                        <a:pt x="2061" y="2466"/>
                        <a:pt x="2095" y="2200"/>
                      </a:cubicBezTo>
                      <a:cubicBezTo>
                        <a:pt x="2227" y="1536"/>
                        <a:pt x="2095" y="871"/>
                        <a:pt x="1762" y="306"/>
                      </a:cubicBezTo>
                      <a:cubicBezTo>
                        <a:pt x="1675" y="103"/>
                        <a:pt x="1460" y="1"/>
                        <a:pt x="12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3" name="Google Shape;843;p31"/>
                <p:cNvSpPr/>
                <p:nvPr/>
              </p:nvSpPr>
              <p:spPr>
                <a:xfrm>
                  <a:off x="11801895" y="-830575"/>
                  <a:ext cx="61038" cy="12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4080" extrusionOk="0">
                      <a:moveTo>
                        <a:pt x="987" y="0"/>
                      </a:moveTo>
                      <a:cubicBezTo>
                        <a:pt x="751" y="0"/>
                        <a:pt x="516" y="103"/>
                        <a:pt x="366" y="291"/>
                      </a:cubicBezTo>
                      <a:cubicBezTo>
                        <a:pt x="133" y="590"/>
                        <a:pt x="0" y="956"/>
                        <a:pt x="34" y="1321"/>
                      </a:cubicBezTo>
                      <a:cubicBezTo>
                        <a:pt x="100" y="1986"/>
                        <a:pt x="133" y="2684"/>
                        <a:pt x="200" y="3382"/>
                      </a:cubicBezTo>
                      <a:cubicBezTo>
                        <a:pt x="200" y="3681"/>
                        <a:pt x="399" y="3980"/>
                        <a:pt x="698" y="4080"/>
                      </a:cubicBezTo>
                      <a:cubicBezTo>
                        <a:pt x="1064" y="4080"/>
                        <a:pt x="1363" y="3880"/>
                        <a:pt x="1496" y="3548"/>
                      </a:cubicBezTo>
                      <a:cubicBezTo>
                        <a:pt x="1496" y="3515"/>
                        <a:pt x="1496" y="3515"/>
                        <a:pt x="1529" y="3482"/>
                      </a:cubicBezTo>
                      <a:lnTo>
                        <a:pt x="1994" y="1288"/>
                      </a:lnTo>
                      <a:cubicBezTo>
                        <a:pt x="2028" y="856"/>
                        <a:pt x="1828" y="457"/>
                        <a:pt x="1496" y="191"/>
                      </a:cubicBezTo>
                      <a:cubicBezTo>
                        <a:pt x="1351" y="61"/>
                        <a:pt x="1169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44" name="Google Shape;844;p31"/>
                <p:cNvSpPr/>
                <p:nvPr/>
              </p:nvSpPr>
              <p:spPr>
                <a:xfrm>
                  <a:off x="11812880" y="-502843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1"/>
                      </a:moveTo>
                      <a:cubicBezTo>
                        <a:pt x="873" y="1"/>
                        <a:pt x="852" y="2"/>
                        <a:pt x="832" y="4"/>
                      </a:cubicBezTo>
                      <a:cubicBezTo>
                        <a:pt x="333" y="4"/>
                        <a:pt x="1" y="303"/>
                        <a:pt x="1" y="768"/>
                      </a:cubicBezTo>
                      <a:cubicBezTo>
                        <a:pt x="34" y="1300"/>
                        <a:pt x="101" y="1832"/>
                        <a:pt x="234" y="2363"/>
                      </a:cubicBezTo>
                      <a:cubicBezTo>
                        <a:pt x="234" y="2430"/>
                        <a:pt x="300" y="2530"/>
                        <a:pt x="366" y="2596"/>
                      </a:cubicBezTo>
                      <a:cubicBezTo>
                        <a:pt x="469" y="2773"/>
                        <a:pt x="650" y="2858"/>
                        <a:pt x="832" y="2858"/>
                      </a:cubicBezTo>
                      <a:cubicBezTo>
                        <a:pt x="1060" y="2858"/>
                        <a:pt x="1289" y="2722"/>
                        <a:pt x="1363" y="2463"/>
                      </a:cubicBezTo>
                      <a:cubicBezTo>
                        <a:pt x="1496" y="2064"/>
                        <a:pt x="1596" y="1632"/>
                        <a:pt x="1663" y="1200"/>
                      </a:cubicBezTo>
                      <a:cubicBezTo>
                        <a:pt x="1663" y="1001"/>
                        <a:pt x="1629" y="801"/>
                        <a:pt x="1596" y="602"/>
                      </a:cubicBezTo>
                      <a:cubicBezTo>
                        <a:pt x="1533" y="257"/>
                        <a:pt x="1234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845" name="Google Shape;845;p31"/>
              <p:cNvSpPr/>
              <p:nvPr/>
            </p:nvSpPr>
            <p:spPr>
              <a:xfrm>
                <a:off x="11867097" y="-4636687"/>
                <a:ext cx="764261" cy="788075"/>
              </a:xfrm>
              <a:custGeom>
                <a:avLst/>
                <a:gdLst/>
                <a:ahLst/>
                <a:cxnLst/>
                <a:rect l="l" t="t" r="r" b="b"/>
                <a:pathLst>
                  <a:path w="19609" h="20220" extrusionOk="0">
                    <a:moveTo>
                      <a:pt x="6747" y="0"/>
                    </a:moveTo>
                    <a:cubicBezTo>
                      <a:pt x="4786" y="34"/>
                      <a:pt x="2925" y="333"/>
                      <a:pt x="1562" y="1496"/>
                    </a:cubicBezTo>
                    <a:cubicBezTo>
                      <a:pt x="166" y="2626"/>
                      <a:pt x="266" y="4720"/>
                      <a:pt x="133" y="6348"/>
                    </a:cubicBezTo>
                    <a:cubicBezTo>
                      <a:pt x="0" y="8475"/>
                      <a:pt x="33" y="10635"/>
                      <a:pt x="199" y="12762"/>
                    </a:cubicBezTo>
                    <a:cubicBezTo>
                      <a:pt x="332" y="14590"/>
                      <a:pt x="299" y="18545"/>
                      <a:pt x="2360" y="19409"/>
                    </a:cubicBezTo>
                    <a:cubicBezTo>
                      <a:pt x="3753" y="20013"/>
                      <a:pt x="5138" y="20219"/>
                      <a:pt x="6540" y="20219"/>
                    </a:cubicBezTo>
                    <a:cubicBezTo>
                      <a:pt x="7914" y="20219"/>
                      <a:pt x="9304" y="20022"/>
                      <a:pt x="10735" y="19808"/>
                    </a:cubicBezTo>
                    <a:cubicBezTo>
                      <a:pt x="11515" y="19632"/>
                      <a:pt x="12333" y="19551"/>
                      <a:pt x="13147" y="19551"/>
                    </a:cubicBezTo>
                    <a:cubicBezTo>
                      <a:pt x="13407" y="19551"/>
                      <a:pt x="13667" y="19559"/>
                      <a:pt x="13925" y="19575"/>
                    </a:cubicBezTo>
                    <a:cubicBezTo>
                      <a:pt x="14708" y="19659"/>
                      <a:pt x="15445" y="19979"/>
                      <a:pt x="16213" y="19979"/>
                    </a:cubicBezTo>
                    <a:cubicBezTo>
                      <a:pt x="16357" y="19979"/>
                      <a:pt x="16503" y="19967"/>
                      <a:pt x="16651" y="19941"/>
                    </a:cubicBezTo>
                    <a:cubicBezTo>
                      <a:pt x="18013" y="19675"/>
                      <a:pt x="18977" y="18346"/>
                      <a:pt x="19309" y="17016"/>
                    </a:cubicBezTo>
                    <a:cubicBezTo>
                      <a:pt x="19608" y="15687"/>
                      <a:pt x="19376" y="14291"/>
                      <a:pt x="19376" y="12962"/>
                    </a:cubicBezTo>
                    <a:lnTo>
                      <a:pt x="19343" y="8541"/>
                    </a:lnTo>
                    <a:cubicBezTo>
                      <a:pt x="19343" y="7511"/>
                      <a:pt x="19276" y="6448"/>
                      <a:pt x="19276" y="5484"/>
                    </a:cubicBezTo>
                    <a:cubicBezTo>
                      <a:pt x="19276" y="4520"/>
                      <a:pt x="19343" y="3457"/>
                      <a:pt x="18910" y="2559"/>
                    </a:cubicBezTo>
                    <a:cubicBezTo>
                      <a:pt x="18046" y="898"/>
                      <a:pt x="15786" y="632"/>
                      <a:pt x="13892" y="565"/>
                    </a:cubicBezTo>
                    <a:cubicBezTo>
                      <a:pt x="11865" y="499"/>
                      <a:pt x="9239" y="0"/>
                      <a:pt x="67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46" name="Google Shape;846;p31"/>
            <p:cNvSpPr/>
            <p:nvPr/>
          </p:nvSpPr>
          <p:spPr>
            <a:xfrm rot="-1814169" flipH="1">
              <a:off x="8509709" y="3202155"/>
              <a:ext cx="872519" cy="87249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47" name="Google Shape;847;p31"/>
          <p:cNvGrpSpPr/>
          <p:nvPr/>
        </p:nvGrpSpPr>
        <p:grpSpPr>
          <a:xfrm rot="5982209" flipH="1">
            <a:off x="-853764" y="6227120"/>
            <a:ext cx="2288648" cy="1321341"/>
            <a:chOff x="5362076" y="-558676"/>
            <a:chExt cx="1592253" cy="919267"/>
          </a:xfrm>
        </p:grpSpPr>
        <p:sp>
          <p:nvSpPr>
            <p:cNvPr id="848" name="Google Shape;848;p31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9" name="Google Shape;849;p31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0" name="Google Shape;850;p31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1" name="Google Shape;851;p31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448658412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32"/>
          <p:cNvSpPr txBox="1">
            <a:spLocks noGrp="1"/>
          </p:cNvSpPr>
          <p:nvPr>
            <p:ph type="ctrTitle"/>
          </p:nvPr>
        </p:nvSpPr>
        <p:spPr>
          <a:xfrm>
            <a:off x="1052800" y="699933"/>
            <a:ext cx="5470000" cy="11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533">
                <a:solidFill>
                  <a:srgbClr val="E1A921"/>
                </a:solidFill>
                <a:latin typeface="Holtwood One SC"/>
                <a:ea typeface="Holtwood One SC"/>
                <a:cs typeface="Holtwood One SC"/>
                <a:sym typeface="Holtwood One S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854" name="Google Shape;854;p32"/>
          <p:cNvSpPr txBox="1">
            <a:spLocks noGrp="1"/>
          </p:cNvSpPr>
          <p:nvPr>
            <p:ph type="subTitle" idx="1"/>
          </p:nvPr>
        </p:nvSpPr>
        <p:spPr>
          <a:xfrm>
            <a:off x="1052800" y="2755667"/>
            <a:ext cx="5030400" cy="1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67">
                <a:latin typeface="Arimo"/>
                <a:ea typeface="Arimo"/>
                <a:cs typeface="Arimo"/>
                <a:sym typeface="Arim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855" name="Google Shape;855;p32"/>
          <p:cNvGrpSpPr/>
          <p:nvPr/>
        </p:nvGrpSpPr>
        <p:grpSpPr>
          <a:xfrm rot="-1814386">
            <a:off x="8554655" y="-665287"/>
            <a:ext cx="2362783" cy="1364184"/>
            <a:chOff x="5362076" y="-558676"/>
            <a:chExt cx="1592253" cy="919267"/>
          </a:xfrm>
        </p:grpSpPr>
        <p:sp>
          <p:nvSpPr>
            <p:cNvPr id="856" name="Google Shape;856;p32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7" name="Google Shape;857;p32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8" name="Google Shape;858;p32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chemeClr val="dk2"/>
            </a:solidFill>
            <a:ln w="33225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" name="Google Shape;859;p32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60" name="Google Shape;860;p32"/>
          <p:cNvGrpSpPr/>
          <p:nvPr/>
        </p:nvGrpSpPr>
        <p:grpSpPr>
          <a:xfrm>
            <a:off x="10133812" y="4673841"/>
            <a:ext cx="2548992" cy="2368348"/>
            <a:chOff x="7735935" y="3000347"/>
            <a:chExt cx="2268325" cy="2107571"/>
          </a:xfrm>
        </p:grpSpPr>
        <p:sp>
          <p:nvSpPr>
            <p:cNvPr id="861" name="Google Shape;861;p32"/>
            <p:cNvSpPr/>
            <p:nvPr/>
          </p:nvSpPr>
          <p:spPr>
            <a:xfrm rot="3409128" flipH="1">
              <a:off x="8188272" y="3298203"/>
              <a:ext cx="1529541" cy="1511858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62" name="Google Shape;862;p32"/>
            <p:cNvGrpSpPr/>
            <p:nvPr/>
          </p:nvGrpSpPr>
          <p:grpSpPr>
            <a:xfrm rot="10800000">
              <a:off x="7735935" y="4207537"/>
              <a:ext cx="1552665" cy="648119"/>
              <a:chOff x="824437" y="4397603"/>
              <a:chExt cx="1162696" cy="485337"/>
            </a:xfrm>
          </p:grpSpPr>
          <p:sp>
            <p:nvSpPr>
              <p:cNvPr id="863" name="Google Shape;863;p32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4" name="Google Shape;864;p32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5" name="Google Shape;865;p32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6" name="Google Shape;866;p32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7" name="Google Shape;867;p32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8" name="Google Shape;868;p32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" name="Google Shape;869;p32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0" name="Google Shape;870;p32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1" name="Google Shape;871;p32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2" name="Google Shape;872;p32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3" name="Google Shape;873;p32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4" name="Google Shape;874;p32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5" name="Google Shape;875;p32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6" name="Google Shape;876;p32"/>
              <p:cNvSpPr/>
              <p:nvPr/>
            </p:nvSpPr>
            <p:spPr>
              <a:xfrm flipH="1">
                <a:off x="824437" y="4406220"/>
                <a:ext cx="76446" cy="43179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333" extrusionOk="0">
                    <a:moveTo>
                      <a:pt x="964" y="1"/>
                    </a:moveTo>
                    <a:cubicBezTo>
                      <a:pt x="798" y="34"/>
                      <a:pt x="632" y="34"/>
                      <a:pt x="499" y="67"/>
                    </a:cubicBezTo>
                    <a:cubicBezTo>
                      <a:pt x="200" y="134"/>
                      <a:pt x="0" y="399"/>
                      <a:pt x="0" y="699"/>
                    </a:cubicBezTo>
                    <a:cubicBezTo>
                      <a:pt x="32" y="1045"/>
                      <a:pt x="213" y="1333"/>
                      <a:pt x="544" y="1333"/>
                    </a:cubicBezTo>
                    <a:cubicBezTo>
                      <a:pt x="562" y="1333"/>
                      <a:pt x="580" y="1332"/>
                      <a:pt x="599" y="1330"/>
                    </a:cubicBezTo>
                    <a:cubicBezTo>
                      <a:pt x="1031" y="1297"/>
                      <a:pt x="1429" y="1230"/>
                      <a:pt x="1862" y="1164"/>
                    </a:cubicBezTo>
                    <a:cubicBezTo>
                      <a:pt x="1928" y="1131"/>
                      <a:pt x="1994" y="1097"/>
                      <a:pt x="2028" y="1064"/>
                    </a:cubicBezTo>
                    <a:cubicBezTo>
                      <a:pt x="2360" y="865"/>
                      <a:pt x="2294" y="366"/>
                      <a:pt x="1928" y="266"/>
                    </a:cubicBezTo>
                    <a:cubicBezTo>
                      <a:pt x="1629" y="167"/>
                      <a:pt x="1297" y="67"/>
                      <a:pt x="9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877" name="Google Shape;877;p32"/>
          <p:cNvSpPr txBox="1"/>
          <p:nvPr/>
        </p:nvSpPr>
        <p:spPr>
          <a:xfrm>
            <a:off x="1052800" y="4741567"/>
            <a:ext cx="50304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rPr>
              <a:t>CREDITS: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rPr>
              <a:t>, including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"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rPr>
              <a:t>and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600" b="1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  <p:extLst>
      <p:ext uri="{BB962C8B-B14F-4D97-AF65-F5344CB8AC3E}">
        <p14:creationId xmlns:p14="http://schemas.microsoft.com/office/powerpoint/2010/main" val="201269243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9" name="Google Shape;879;p33"/>
          <p:cNvGrpSpPr/>
          <p:nvPr/>
        </p:nvGrpSpPr>
        <p:grpSpPr>
          <a:xfrm rot="-2377639">
            <a:off x="-19561" y="5337937"/>
            <a:ext cx="1941063" cy="1181020"/>
            <a:chOff x="5036350" y="4103550"/>
            <a:chExt cx="1622675" cy="987300"/>
          </a:xfrm>
        </p:grpSpPr>
        <p:sp>
          <p:nvSpPr>
            <p:cNvPr id="880" name="Google Shape;880;p33"/>
            <p:cNvSpPr/>
            <p:nvPr/>
          </p:nvSpPr>
          <p:spPr>
            <a:xfrm>
              <a:off x="5036350" y="4238375"/>
              <a:ext cx="852475" cy="852475"/>
            </a:xfrm>
            <a:custGeom>
              <a:avLst/>
              <a:gdLst/>
              <a:ahLst/>
              <a:cxnLst/>
              <a:rect l="l" t="t" r="r" b="b"/>
              <a:pathLst>
                <a:path w="34099" h="34099" fill="none" extrusionOk="0">
                  <a:moveTo>
                    <a:pt x="34099" y="17049"/>
                  </a:moveTo>
                  <a:cubicBezTo>
                    <a:pt x="34099" y="26455"/>
                    <a:pt x="26455" y="34098"/>
                    <a:pt x="17049" y="34098"/>
                  </a:cubicBezTo>
                  <a:cubicBezTo>
                    <a:pt x="7644" y="34098"/>
                    <a:pt x="0" y="26455"/>
                    <a:pt x="0" y="17049"/>
                  </a:cubicBezTo>
                  <a:cubicBezTo>
                    <a:pt x="0" y="7644"/>
                    <a:pt x="7644" y="0"/>
                    <a:pt x="17049" y="0"/>
                  </a:cubicBezTo>
                  <a:cubicBezTo>
                    <a:pt x="26455" y="0"/>
                    <a:pt x="34099" y="7644"/>
                    <a:pt x="34099" y="17049"/>
                  </a:cubicBezTo>
                  <a:close/>
                </a:path>
              </a:pathLst>
            </a:custGeom>
            <a:noFill/>
            <a:ln w="37400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5423525" y="4103550"/>
              <a:ext cx="658075" cy="679050"/>
            </a:xfrm>
            <a:custGeom>
              <a:avLst/>
              <a:gdLst/>
              <a:ahLst/>
              <a:cxnLst/>
              <a:rect l="l" t="t" r="r" b="b"/>
              <a:pathLst>
                <a:path w="26323" h="27162" extrusionOk="0">
                  <a:moveTo>
                    <a:pt x="17594" y="1"/>
                  </a:moveTo>
                  <a:cubicBezTo>
                    <a:pt x="15737" y="1"/>
                    <a:pt x="13859" y="275"/>
                    <a:pt x="11932" y="574"/>
                  </a:cubicBezTo>
                  <a:cubicBezTo>
                    <a:pt x="10867" y="772"/>
                    <a:pt x="9803" y="878"/>
                    <a:pt x="8739" y="878"/>
                  </a:cubicBezTo>
                  <a:cubicBezTo>
                    <a:pt x="8374" y="878"/>
                    <a:pt x="8009" y="865"/>
                    <a:pt x="7644" y="840"/>
                  </a:cubicBezTo>
                  <a:cubicBezTo>
                    <a:pt x="6593" y="729"/>
                    <a:pt x="5634" y="319"/>
                    <a:pt x="4613" y="319"/>
                  </a:cubicBezTo>
                  <a:cubicBezTo>
                    <a:pt x="4408" y="319"/>
                    <a:pt x="4200" y="336"/>
                    <a:pt x="3988" y="375"/>
                  </a:cubicBezTo>
                  <a:cubicBezTo>
                    <a:pt x="2161" y="740"/>
                    <a:pt x="831" y="2535"/>
                    <a:pt x="432" y="4330"/>
                  </a:cubicBezTo>
                  <a:cubicBezTo>
                    <a:pt x="0" y="6091"/>
                    <a:pt x="299" y="7985"/>
                    <a:pt x="299" y="9780"/>
                  </a:cubicBezTo>
                  <a:lnTo>
                    <a:pt x="366" y="15696"/>
                  </a:lnTo>
                  <a:cubicBezTo>
                    <a:pt x="399" y="17058"/>
                    <a:pt x="432" y="18421"/>
                    <a:pt x="432" y="19817"/>
                  </a:cubicBezTo>
                  <a:cubicBezTo>
                    <a:pt x="432" y="21113"/>
                    <a:pt x="333" y="22509"/>
                    <a:pt x="964" y="23705"/>
                  </a:cubicBezTo>
                  <a:cubicBezTo>
                    <a:pt x="2127" y="25998"/>
                    <a:pt x="5152" y="26331"/>
                    <a:pt x="7678" y="26397"/>
                  </a:cubicBezTo>
                  <a:cubicBezTo>
                    <a:pt x="10436" y="26497"/>
                    <a:pt x="13959" y="27162"/>
                    <a:pt x="17282" y="27162"/>
                  </a:cubicBezTo>
                  <a:cubicBezTo>
                    <a:pt x="19941" y="27162"/>
                    <a:pt x="22400" y="26696"/>
                    <a:pt x="24262" y="25167"/>
                  </a:cubicBezTo>
                  <a:cubicBezTo>
                    <a:pt x="26123" y="23639"/>
                    <a:pt x="25990" y="20847"/>
                    <a:pt x="26123" y="18654"/>
                  </a:cubicBezTo>
                  <a:cubicBezTo>
                    <a:pt x="26322" y="15762"/>
                    <a:pt x="26289" y="12871"/>
                    <a:pt x="26056" y="9979"/>
                  </a:cubicBezTo>
                  <a:cubicBezTo>
                    <a:pt x="25824" y="7553"/>
                    <a:pt x="25890" y="2236"/>
                    <a:pt x="23132" y="1073"/>
                  </a:cubicBezTo>
                  <a:cubicBezTo>
                    <a:pt x="21287" y="275"/>
                    <a:pt x="19451" y="1"/>
                    <a:pt x="1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" name="Google Shape;882;p33"/>
            <p:cNvSpPr/>
            <p:nvPr/>
          </p:nvSpPr>
          <p:spPr>
            <a:xfrm>
              <a:off x="5761675" y="4641950"/>
              <a:ext cx="117175" cy="47600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" name="Google Shape;883;p33"/>
            <p:cNvSpPr/>
            <p:nvPr/>
          </p:nvSpPr>
          <p:spPr>
            <a:xfrm>
              <a:off x="6041675" y="4745175"/>
              <a:ext cx="120500" cy="39925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" name="Google Shape;884;p33"/>
            <p:cNvSpPr/>
            <p:nvPr/>
          </p:nvSpPr>
          <p:spPr>
            <a:xfrm>
              <a:off x="6229450" y="4757450"/>
              <a:ext cx="107225" cy="42425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5954450" y="4644525"/>
              <a:ext cx="105525" cy="41175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6134750" y="4649525"/>
              <a:ext cx="82275" cy="38550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6411425" y="4745900"/>
              <a:ext cx="82275" cy="36700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5874675" y="4549100"/>
              <a:ext cx="121325" cy="40525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6062450" y="4561500"/>
              <a:ext cx="107200" cy="42825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6244425" y="4549925"/>
              <a:ext cx="83100" cy="36600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6350775" y="4648800"/>
              <a:ext cx="59825" cy="33275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6010100" y="4425300"/>
              <a:ext cx="117175" cy="4775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6202875" y="4428500"/>
              <a:ext cx="106375" cy="41050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6383175" y="4432675"/>
              <a:ext cx="83100" cy="39350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6600025" y="4431950"/>
              <a:ext cx="59000" cy="33325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5197525" y="4439925"/>
              <a:ext cx="502700" cy="76625"/>
            </a:xfrm>
            <a:custGeom>
              <a:avLst/>
              <a:gdLst/>
              <a:ahLst/>
              <a:cxnLst/>
              <a:rect l="l" t="t" r="r" b="b"/>
              <a:pathLst>
                <a:path w="20108" h="3065" extrusionOk="0">
                  <a:moveTo>
                    <a:pt x="18457" y="0"/>
                  </a:moveTo>
                  <a:cubicBezTo>
                    <a:pt x="17970" y="0"/>
                    <a:pt x="17491" y="191"/>
                    <a:pt x="17116" y="546"/>
                  </a:cubicBezTo>
                  <a:cubicBezTo>
                    <a:pt x="16784" y="911"/>
                    <a:pt x="16518" y="1410"/>
                    <a:pt x="16020" y="1476"/>
                  </a:cubicBezTo>
                  <a:cubicBezTo>
                    <a:pt x="15982" y="1482"/>
                    <a:pt x="15945" y="1484"/>
                    <a:pt x="15910" y="1484"/>
                  </a:cubicBezTo>
                  <a:cubicBezTo>
                    <a:pt x="15501" y="1484"/>
                    <a:pt x="15195" y="1153"/>
                    <a:pt x="14890" y="878"/>
                  </a:cubicBezTo>
                  <a:cubicBezTo>
                    <a:pt x="14356" y="466"/>
                    <a:pt x="13664" y="125"/>
                    <a:pt x="12981" y="125"/>
                  </a:cubicBezTo>
                  <a:cubicBezTo>
                    <a:pt x="12727" y="125"/>
                    <a:pt x="12474" y="172"/>
                    <a:pt x="12231" y="280"/>
                  </a:cubicBezTo>
                  <a:cubicBezTo>
                    <a:pt x="11533" y="612"/>
                    <a:pt x="11068" y="1476"/>
                    <a:pt x="10237" y="1476"/>
                  </a:cubicBezTo>
                  <a:cubicBezTo>
                    <a:pt x="9506" y="1476"/>
                    <a:pt x="8974" y="812"/>
                    <a:pt x="8342" y="413"/>
                  </a:cubicBezTo>
                  <a:cubicBezTo>
                    <a:pt x="7995" y="212"/>
                    <a:pt x="7608" y="111"/>
                    <a:pt x="7219" y="111"/>
                  </a:cubicBezTo>
                  <a:cubicBezTo>
                    <a:pt x="6900" y="111"/>
                    <a:pt x="6581" y="178"/>
                    <a:pt x="6282" y="313"/>
                  </a:cubicBezTo>
                  <a:cubicBezTo>
                    <a:pt x="5724" y="526"/>
                    <a:pt x="5250" y="930"/>
                    <a:pt x="4675" y="930"/>
                  </a:cubicBezTo>
                  <a:cubicBezTo>
                    <a:pt x="4531" y="930"/>
                    <a:pt x="4381" y="905"/>
                    <a:pt x="4221" y="845"/>
                  </a:cubicBezTo>
                  <a:cubicBezTo>
                    <a:pt x="3922" y="745"/>
                    <a:pt x="3623" y="546"/>
                    <a:pt x="3291" y="413"/>
                  </a:cubicBezTo>
                  <a:cubicBezTo>
                    <a:pt x="2930" y="246"/>
                    <a:pt x="2546" y="167"/>
                    <a:pt x="2161" y="167"/>
                  </a:cubicBezTo>
                  <a:cubicBezTo>
                    <a:pt x="1623" y="167"/>
                    <a:pt x="1083" y="322"/>
                    <a:pt x="599" y="612"/>
                  </a:cubicBezTo>
                  <a:cubicBezTo>
                    <a:pt x="399" y="712"/>
                    <a:pt x="233" y="878"/>
                    <a:pt x="134" y="1077"/>
                  </a:cubicBezTo>
                  <a:cubicBezTo>
                    <a:pt x="1" y="1277"/>
                    <a:pt x="1" y="1543"/>
                    <a:pt x="134" y="1709"/>
                  </a:cubicBezTo>
                  <a:cubicBezTo>
                    <a:pt x="250" y="1883"/>
                    <a:pt x="442" y="1981"/>
                    <a:pt x="643" y="1981"/>
                  </a:cubicBezTo>
                  <a:cubicBezTo>
                    <a:pt x="673" y="1981"/>
                    <a:pt x="702" y="1979"/>
                    <a:pt x="732" y="1975"/>
                  </a:cubicBezTo>
                  <a:cubicBezTo>
                    <a:pt x="1253" y="1975"/>
                    <a:pt x="1707" y="1544"/>
                    <a:pt x="2224" y="1544"/>
                  </a:cubicBezTo>
                  <a:cubicBezTo>
                    <a:pt x="2332" y="1544"/>
                    <a:pt x="2444" y="1563"/>
                    <a:pt x="2560" y="1609"/>
                  </a:cubicBezTo>
                  <a:cubicBezTo>
                    <a:pt x="3300" y="1922"/>
                    <a:pt x="3894" y="2382"/>
                    <a:pt x="4675" y="2382"/>
                  </a:cubicBezTo>
                  <a:cubicBezTo>
                    <a:pt x="4806" y="2382"/>
                    <a:pt x="4942" y="2369"/>
                    <a:pt x="5085" y="2340"/>
                  </a:cubicBezTo>
                  <a:cubicBezTo>
                    <a:pt x="5783" y="2207"/>
                    <a:pt x="6348" y="1742"/>
                    <a:pt x="7013" y="1709"/>
                  </a:cubicBezTo>
                  <a:cubicBezTo>
                    <a:pt x="7047" y="1707"/>
                    <a:pt x="7081" y="1706"/>
                    <a:pt x="7114" y="1706"/>
                  </a:cubicBezTo>
                  <a:cubicBezTo>
                    <a:pt x="8105" y="1706"/>
                    <a:pt x="8536" y="2648"/>
                    <a:pt x="9373" y="2905"/>
                  </a:cubicBezTo>
                  <a:cubicBezTo>
                    <a:pt x="9654" y="2999"/>
                    <a:pt x="9941" y="3044"/>
                    <a:pt x="10226" y="3044"/>
                  </a:cubicBezTo>
                  <a:cubicBezTo>
                    <a:pt x="10851" y="3044"/>
                    <a:pt x="11463" y="2828"/>
                    <a:pt x="11965" y="2440"/>
                  </a:cubicBezTo>
                  <a:cubicBezTo>
                    <a:pt x="12331" y="2141"/>
                    <a:pt x="12696" y="1709"/>
                    <a:pt x="13161" y="1709"/>
                  </a:cubicBezTo>
                  <a:cubicBezTo>
                    <a:pt x="13627" y="1709"/>
                    <a:pt x="14026" y="2207"/>
                    <a:pt x="14424" y="2540"/>
                  </a:cubicBezTo>
                  <a:cubicBezTo>
                    <a:pt x="14853" y="2889"/>
                    <a:pt x="15381" y="3064"/>
                    <a:pt x="15910" y="3064"/>
                  </a:cubicBezTo>
                  <a:cubicBezTo>
                    <a:pt x="16487" y="3064"/>
                    <a:pt x="17064" y="2856"/>
                    <a:pt x="17515" y="2440"/>
                  </a:cubicBezTo>
                  <a:cubicBezTo>
                    <a:pt x="17748" y="2241"/>
                    <a:pt x="17914" y="1975"/>
                    <a:pt x="18147" y="1742"/>
                  </a:cubicBezTo>
                  <a:cubicBezTo>
                    <a:pt x="18332" y="1557"/>
                    <a:pt x="18559" y="1456"/>
                    <a:pt x="18795" y="1456"/>
                  </a:cubicBezTo>
                  <a:cubicBezTo>
                    <a:pt x="18855" y="1456"/>
                    <a:pt x="18916" y="1463"/>
                    <a:pt x="18977" y="1476"/>
                  </a:cubicBezTo>
                  <a:cubicBezTo>
                    <a:pt x="19239" y="1529"/>
                    <a:pt x="19357" y="1725"/>
                    <a:pt x="19590" y="1725"/>
                  </a:cubicBezTo>
                  <a:cubicBezTo>
                    <a:pt x="19652" y="1725"/>
                    <a:pt x="19724" y="1711"/>
                    <a:pt x="19808" y="1676"/>
                  </a:cubicBezTo>
                  <a:cubicBezTo>
                    <a:pt x="19908" y="1676"/>
                    <a:pt x="19974" y="1609"/>
                    <a:pt x="20008" y="1543"/>
                  </a:cubicBezTo>
                  <a:cubicBezTo>
                    <a:pt x="20074" y="1443"/>
                    <a:pt x="20107" y="1310"/>
                    <a:pt x="20107" y="1210"/>
                  </a:cubicBezTo>
                  <a:cubicBezTo>
                    <a:pt x="20107" y="1177"/>
                    <a:pt x="20107" y="1144"/>
                    <a:pt x="20107" y="1111"/>
                  </a:cubicBezTo>
                  <a:cubicBezTo>
                    <a:pt x="19974" y="745"/>
                    <a:pt x="19742" y="446"/>
                    <a:pt x="19443" y="280"/>
                  </a:cubicBezTo>
                  <a:cubicBezTo>
                    <a:pt x="19131" y="90"/>
                    <a:pt x="18792" y="0"/>
                    <a:pt x="18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5197525" y="4533375"/>
              <a:ext cx="502700" cy="76750"/>
            </a:xfrm>
            <a:custGeom>
              <a:avLst/>
              <a:gdLst/>
              <a:ahLst/>
              <a:cxnLst/>
              <a:rect l="l" t="t" r="r" b="b"/>
              <a:pathLst>
                <a:path w="20108" h="3070" extrusionOk="0">
                  <a:moveTo>
                    <a:pt x="18460" y="1"/>
                  </a:moveTo>
                  <a:cubicBezTo>
                    <a:pt x="17972" y="1"/>
                    <a:pt x="17491" y="188"/>
                    <a:pt x="17116" y="563"/>
                  </a:cubicBezTo>
                  <a:cubicBezTo>
                    <a:pt x="16784" y="896"/>
                    <a:pt x="16518" y="1427"/>
                    <a:pt x="16020" y="1494"/>
                  </a:cubicBezTo>
                  <a:cubicBezTo>
                    <a:pt x="16000" y="1495"/>
                    <a:pt x="15980" y="1496"/>
                    <a:pt x="15961" y="1496"/>
                  </a:cubicBezTo>
                  <a:cubicBezTo>
                    <a:pt x="15526" y="1496"/>
                    <a:pt x="15208" y="1150"/>
                    <a:pt x="14890" y="896"/>
                  </a:cubicBezTo>
                  <a:cubicBezTo>
                    <a:pt x="14359" y="485"/>
                    <a:pt x="13671" y="128"/>
                    <a:pt x="12990" y="128"/>
                  </a:cubicBezTo>
                  <a:cubicBezTo>
                    <a:pt x="12733" y="128"/>
                    <a:pt x="12477" y="179"/>
                    <a:pt x="12231" y="297"/>
                  </a:cubicBezTo>
                  <a:cubicBezTo>
                    <a:pt x="11533" y="630"/>
                    <a:pt x="11068" y="1461"/>
                    <a:pt x="10237" y="1494"/>
                  </a:cubicBezTo>
                  <a:cubicBezTo>
                    <a:pt x="9506" y="1494"/>
                    <a:pt x="8974" y="796"/>
                    <a:pt x="8342" y="430"/>
                  </a:cubicBezTo>
                  <a:cubicBezTo>
                    <a:pt x="7980" y="220"/>
                    <a:pt x="7573" y="109"/>
                    <a:pt x="7167" y="109"/>
                  </a:cubicBezTo>
                  <a:cubicBezTo>
                    <a:pt x="6866" y="109"/>
                    <a:pt x="6565" y="170"/>
                    <a:pt x="6282" y="297"/>
                  </a:cubicBezTo>
                  <a:cubicBezTo>
                    <a:pt x="5711" y="515"/>
                    <a:pt x="5230" y="932"/>
                    <a:pt x="4637" y="932"/>
                  </a:cubicBezTo>
                  <a:cubicBezTo>
                    <a:pt x="4505" y="932"/>
                    <a:pt x="4367" y="911"/>
                    <a:pt x="4221" y="862"/>
                  </a:cubicBezTo>
                  <a:cubicBezTo>
                    <a:pt x="3922" y="729"/>
                    <a:pt x="3623" y="530"/>
                    <a:pt x="3291" y="397"/>
                  </a:cubicBezTo>
                  <a:cubicBezTo>
                    <a:pt x="2931" y="245"/>
                    <a:pt x="2548" y="167"/>
                    <a:pt x="2164" y="167"/>
                  </a:cubicBezTo>
                  <a:cubicBezTo>
                    <a:pt x="1625" y="167"/>
                    <a:pt x="1084" y="319"/>
                    <a:pt x="599" y="630"/>
                  </a:cubicBezTo>
                  <a:cubicBezTo>
                    <a:pt x="399" y="729"/>
                    <a:pt x="233" y="896"/>
                    <a:pt x="134" y="1095"/>
                  </a:cubicBezTo>
                  <a:cubicBezTo>
                    <a:pt x="1" y="1294"/>
                    <a:pt x="1" y="1527"/>
                    <a:pt x="134" y="1726"/>
                  </a:cubicBezTo>
                  <a:cubicBezTo>
                    <a:pt x="250" y="1900"/>
                    <a:pt x="442" y="1999"/>
                    <a:pt x="643" y="1999"/>
                  </a:cubicBezTo>
                  <a:cubicBezTo>
                    <a:pt x="673" y="1999"/>
                    <a:pt x="702" y="1996"/>
                    <a:pt x="732" y="1992"/>
                  </a:cubicBezTo>
                  <a:cubicBezTo>
                    <a:pt x="1249" y="1965"/>
                    <a:pt x="1699" y="1559"/>
                    <a:pt x="2211" y="1559"/>
                  </a:cubicBezTo>
                  <a:cubicBezTo>
                    <a:pt x="2323" y="1559"/>
                    <a:pt x="2439" y="1579"/>
                    <a:pt x="2560" y="1627"/>
                  </a:cubicBezTo>
                  <a:cubicBezTo>
                    <a:pt x="3300" y="1940"/>
                    <a:pt x="3894" y="2399"/>
                    <a:pt x="4675" y="2399"/>
                  </a:cubicBezTo>
                  <a:cubicBezTo>
                    <a:pt x="4806" y="2399"/>
                    <a:pt x="4942" y="2386"/>
                    <a:pt x="5085" y="2358"/>
                  </a:cubicBezTo>
                  <a:cubicBezTo>
                    <a:pt x="5783" y="2225"/>
                    <a:pt x="6348" y="1760"/>
                    <a:pt x="7013" y="1726"/>
                  </a:cubicBezTo>
                  <a:cubicBezTo>
                    <a:pt x="7048" y="1724"/>
                    <a:pt x="7083" y="1723"/>
                    <a:pt x="7117" y="1723"/>
                  </a:cubicBezTo>
                  <a:cubicBezTo>
                    <a:pt x="8106" y="1723"/>
                    <a:pt x="8537" y="2634"/>
                    <a:pt x="9373" y="2923"/>
                  </a:cubicBezTo>
                  <a:cubicBezTo>
                    <a:pt x="9652" y="3006"/>
                    <a:pt x="9938" y="3047"/>
                    <a:pt x="10221" y="3047"/>
                  </a:cubicBezTo>
                  <a:cubicBezTo>
                    <a:pt x="10848" y="3047"/>
                    <a:pt x="11462" y="2847"/>
                    <a:pt x="11965" y="2458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225"/>
                    <a:pt x="14424" y="2557"/>
                  </a:cubicBezTo>
                  <a:cubicBezTo>
                    <a:pt x="14848" y="2903"/>
                    <a:pt x="15368" y="3070"/>
                    <a:pt x="15890" y="3070"/>
                  </a:cubicBezTo>
                  <a:cubicBezTo>
                    <a:pt x="16474" y="3070"/>
                    <a:pt x="17059" y="2861"/>
                    <a:pt x="17515" y="2458"/>
                  </a:cubicBezTo>
                  <a:cubicBezTo>
                    <a:pt x="17748" y="2225"/>
                    <a:pt x="17914" y="1959"/>
                    <a:pt x="18147" y="1760"/>
                  </a:cubicBezTo>
                  <a:cubicBezTo>
                    <a:pt x="18350" y="1556"/>
                    <a:pt x="18605" y="1454"/>
                    <a:pt x="18865" y="1454"/>
                  </a:cubicBezTo>
                  <a:cubicBezTo>
                    <a:pt x="18903" y="1454"/>
                    <a:pt x="18940" y="1456"/>
                    <a:pt x="18977" y="1461"/>
                  </a:cubicBezTo>
                  <a:cubicBezTo>
                    <a:pt x="19246" y="1541"/>
                    <a:pt x="19362" y="1730"/>
                    <a:pt x="19607" y="1730"/>
                  </a:cubicBezTo>
                  <a:cubicBezTo>
                    <a:pt x="19665" y="1730"/>
                    <a:pt x="19731" y="1719"/>
                    <a:pt x="19808" y="1693"/>
                  </a:cubicBezTo>
                  <a:cubicBezTo>
                    <a:pt x="19908" y="1660"/>
                    <a:pt x="19974" y="1627"/>
                    <a:pt x="20008" y="1560"/>
                  </a:cubicBezTo>
                  <a:cubicBezTo>
                    <a:pt x="20074" y="1427"/>
                    <a:pt x="20107" y="1328"/>
                    <a:pt x="20107" y="1195"/>
                  </a:cubicBezTo>
                  <a:cubicBezTo>
                    <a:pt x="20107" y="1161"/>
                    <a:pt x="20107" y="1128"/>
                    <a:pt x="20107" y="1095"/>
                  </a:cubicBezTo>
                  <a:cubicBezTo>
                    <a:pt x="19974" y="763"/>
                    <a:pt x="19742" y="463"/>
                    <a:pt x="19443" y="264"/>
                  </a:cubicBezTo>
                  <a:cubicBezTo>
                    <a:pt x="19132" y="89"/>
                    <a:pt x="18794" y="1"/>
                    <a:pt x="18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5197525" y="4626375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47" y="1"/>
                  </a:moveTo>
                  <a:cubicBezTo>
                    <a:pt x="17963" y="1"/>
                    <a:pt x="17488" y="180"/>
                    <a:pt x="17116" y="532"/>
                  </a:cubicBezTo>
                  <a:cubicBezTo>
                    <a:pt x="16784" y="898"/>
                    <a:pt x="16518" y="1430"/>
                    <a:pt x="16020" y="1463"/>
                  </a:cubicBezTo>
                  <a:cubicBezTo>
                    <a:pt x="15982" y="1468"/>
                    <a:pt x="15945" y="1471"/>
                    <a:pt x="15909" y="1471"/>
                  </a:cubicBezTo>
                  <a:cubicBezTo>
                    <a:pt x="15501" y="1471"/>
                    <a:pt x="15195" y="1142"/>
                    <a:pt x="14890" y="898"/>
                  </a:cubicBezTo>
                  <a:cubicBezTo>
                    <a:pt x="14365" y="468"/>
                    <a:pt x="13686" y="125"/>
                    <a:pt x="13012" y="125"/>
                  </a:cubicBezTo>
                  <a:cubicBezTo>
                    <a:pt x="12748" y="125"/>
                    <a:pt x="12484" y="178"/>
                    <a:pt x="12231" y="300"/>
                  </a:cubicBezTo>
                  <a:cubicBezTo>
                    <a:pt x="11533" y="599"/>
                    <a:pt x="11068" y="1463"/>
                    <a:pt x="10237" y="1496"/>
                  </a:cubicBezTo>
                  <a:cubicBezTo>
                    <a:pt x="9506" y="1496"/>
                    <a:pt x="8974" y="798"/>
                    <a:pt x="8342" y="432"/>
                  </a:cubicBezTo>
                  <a:cubicBezTo>
                    <a:pt x="7989" y="209"/>
                    <a:pt x="7594" y="101"/>
                    <a:pt x="7198" y="101"/>
                  </a:cubicBezTo>
                  <a:cubicBezTo>
                    <a:pt x="6887" y="101"/>
                    <a:pt x="6575" y="168"/>
                    <a:pt x="6282" y="300"/>
                  </a:cubicBezTo>
                  <a:cubicBezTo>
                    <a:pt x="5711" y="517"/>
                    <a:pt x="5230" y="934"/>
                    <a:pt x="4637" y="934"/>
                  </a:cubicBezTo>
                  <a:cubicBezTo>
                    <a:pt x="4505" y="934"/>
                    <a:pt x="4367" y="913"/>
                    <a:pt x="4221" y="865"/>
                  </a:cubicBezTo>
                  <a:cubicBezTo>
                    <a:pt x="3922" y="732"/>
                    <a:pt x="3623" y="532"/>
                    <a:pt x="3291" y="399"/>
                  </a:cubicBezTo>
                  <a:cubicBezTo>
                    <a:pt x="2925" y="245"/>
                    <a:pt x="2536" y="167"/>
                    <a:pt x="2145" y="167"/>
                  </a:cubicBezTo>
                  <a:cubicBezTo>
                    <a:pt x="1613" y="167"/>
                    <a:pt x="1078" y="311"/>
                    <a:pt x="599" y="599"/>
                  </a:cubicBezTo>
                  <a:cubicBezTo>
                    <a:pt x="399" y="732"/>
                    <a:pt x="233" y="898"/>
                    <a:pt x="134" y="1064"/>
                  </a:cubicBezTo>
                  <a:cubicBezTo>
                    <a:pt x="1" y="1263"/>
                    <a:pt x="1" y="1529"/>
                    <a:pt x="134" y="1729"/>
                  </a:cubicBezTo>
                  <a:cubicBezTo>
                    <a:pt x="266" y="1895"/>
                    <a:pt x="499" y="1995"/>
                    <a:pt x="732" y="1995"/>
                  </a:cubicBezTo>
                  <a:cubicBezTo>
                    <a:pt x="1249" y="1967"/>
                    <a:pt x="1699" y="1561"/>
                    <a:pt x="2211" y="1561"/>
                  </a:cubicBezTo>
                  <a:cubicBezTo>
                    <a:pt x="2323" y="1561"/>
                    <a:pt x="2439" y="1581"/>
                    <a:pt x="2560" y="1629"/>
                  </a:cubicBezTo>
                  <a:cubicBezTo>
                    <a:pt x="3299" y="1913"/>
                    <a:pt x="3893" y="2368"/>
                    <a:pt x="4674" y="2368"/>
                  </a:cubicBezTo>
                  <a:cubicBezTo>
                    <a:pt x="4805" y="2368"/>
                    <a:pt x="4942" y="2356"/>
                    <a:pt x="5085" y="2327"/>
                  </a:cubicBezTo>
                  <a:cubicBezTo>
                    <a:pt x="5783" y="2194"/>
                    <a:pt x="6348" y="1729"/>
                    <a:pt x="7013" y="1695"/>
                  </a:cubicBezTo>
                  <a:cubicBezTo>
                    <a:pt x="7031" y="1695"/>
                    <a:pt x="7049" y="1695"/>
                    <a:pt x="7066" y="1695"/>
                  </a:cubicBezTo>
                  <a:cubicBezTo>
                    <a:pt x="8091" y="1695"/>
                    <a:pt x="8523" y="2630"/>
                    <a:pt x="9373" y="2892"/>
                  </a:cubicBezTo>
                  <a:cubicBezTo>
                    <a:pt x="9665" y="2989"/>
                    <a:pt x="9963" y="3037"/>
                    <a:pt x="10259" y="3037"/>
                  </a:cubicBezTo>
                  <a:cubicBezTo>
                    <a:pt x="10872" y="3037"/>
                    <a:pt x="11472" y="2830"/>
                    <a:pt x="11965" y="2427"/>
                  </a:cubicBezTo>
                  <a:cubicBezTo>
                    <a:pt x="12317" y="2138"/>
                    <a:pt x="12669" y="1727"/>
                    <a:pt x="13111" y="1727"/>
                  </a:cubicBezTo>
                  <a:cubicBezTo>
                    <a:pt x="13128" y="1727"/>
                    <a:pt x="13144" y="1727"/>
                    <a:pt x="13161" y="1729"/>
                  </a:cubicBezTo>
                  <a:cubicBezTo>
                    <a:pt x="13627" y="1729"/>
                    <a:pt x="14026" y="2194"/>
                    <a:pt x="14424" y="2559"/>
                  </a:cubicBezTo>
                  <a:cubicBezTo>
                    <a:pt x="14853" y="2893"/>
                    <a:pt x="15379" y="3059"/>
                    <a:pt x="15907" y="3059"/>
                  </a:cubicBezTo>
                  <a:cubicBezTo>
                    <a:pt x="16485" y="3059"/>
                    <a:pt x="17063" y="2859"/>
                    <a:pt x="17515" y="2460"/>
                  </a:cubicBezTo>
                  <a:cubicBezTo>
                    <a:pt x="17748" y="2227"/>
                    <a:pt x="17914" y="1961"/>
                    <a:pt x="18147" y="1762"/>
                  </a:cubicBezTo>
                  <a:cubicBezTo>
                    <a:pt x="18339" y="1570"/>
                    <a:pt x="18576" y="1446"/>
                    <a:pt x="18821" y="1446"/>
                  </a:cubicBezTo>
                  <a:cubicBezTo>
                    <a:pt x="18873" y="1446"/>
                    <a:pt x="18925" y="1451"/>
                    <a:pt x="18977" y="1463"/>
                  </a:cubicBezTo>
                  <a:cubicBezTo>
                    <a:pt x="19246" y="1543"/>
                    <a:pt x="19362" y="1732"/>
                    <a:pt x="19607" y="1732"/>
                  </a:cubicBezTo>
                  <a:cubicBezTo>
                    <a:pt x="19665" y="1732"/>
                    <a:pt x="19731" y="1721"/>
                    <a:pt x="19808" y="1695"/>
                  </a:cubicBezTo>
                  <a:cubicBezTo>
                    <a:pt x="19908" y="1662"/>
                    <a:pt x="19974" y="1596"/>
                    <a:pt x="20008" y="1529"/>
                  </a:cubicBezTo>
                  <a:cubicBezTo>
                    <a:pt x="20074" y="1430"/>
                    <a:pt x="20107" y="1330"/>
                    <a:pt x="20107" y="1197"/>
                  </a:cubicBezTo>
                  <a:cubicBezTo>
                    <a:pt x="20107" y="1164"/>
                    <a:pt x="20107" y="1130"/>
                    <a:pt x="20107" y="1097"/>
                  </a:cubicBezTo>
                  <a:cubicBezTo>
                    <a:pt x="19974" y="732"/>
                    <a:pt x="19742" y="432"/>
                    <a:pt x="19443" y="266"/>
                  </a:cubicBezTo>
                  <a:cubicBezTo>
                    <a:pt x="19128" y="89"/>
                    <a:pt x="18785" y="1"/>
                    <a:pt x="184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5197525" y="4719500"/>
              <a:ext cx="502700" cy="76425"/>
            </a:xfrm>
            <a:custGeom>
              <a:avLst/>
              <a:gdLst/>
              <a:ahLst/>
              <a:cxnLst/>
              <a:rect l="l" t="t" r="r" b="b"/>
              <a:pathLst>
                <a:path w="20108" h="3057" extrusionOk="0">
                  <a:moveTo>
                    <a:pt x="18460" y="0"/>
                  </a:moveTo>
                  <a:cubicBezTo>
                    <a:pt x="17972" y="0"/>
                    <a:pt x="17491" y="188"/>
                    <a:pt x="17116" y="563"/>
                  </a:cubicBezTo>
                  <a:cubicBezTo>
                    <a:pt x="16784" y="895"/>
                    <a:pt x="16518" y="1427"/>
                    <a:pt x="16020" y="1460"/>
                  </a:cubicBezTo>
                  <a:cubicBezTo>
                    <a:pt x="15982" y="1465"/>
                    <a:pt x="15945" y="1468"/>
                    <a:pt x="15909" y="1468"/>
                  </a:cubicBezTo>
                  <a:cubicBezTo>
                    <a:pt x="15501" y="1468"/>
                    <a:pt x="15195" y="1139"/>
                    <a:pt x="14890" y="895"/>
                  </a:cubicBezTo>
                  <a:cubicBezTo>
                    <a:pt x="14365" y="466"/>
                    <a:pt x="13686" y="122"/>
                    <a:pt x="13012" y="122"/>
                  </a:cubicBezTo>
                  <a:cubicBezTo>
                    <a:pt x="12748" y="122"/>
                    <a:pt x="12484" y="175"/>
                    <a:pt x="12231" y="297"/>
                  </a:cubicBezTo>
                  <a:cubicBezTo>
                    <a:pt x="11533" y="629"/>
                    <a:pt x="11068" y="1460"/>
                    <a:pt x="10237" y="1493"/>
                  </a:cubicBezTo>
                  <a:cubicBezTo>
                    <a:pt x="9506" y="1493"/>
                    <a:pt x="8974" y="795"/>
                    <a:pt x="8342" y="430"/>
                  </a:cubicBezTo>
                  <a:cubicBezTo>
                    <a:pt x="7989" y="207"/>
                    <a:pt x="7594" y="98"/>
                    <a:pt x="7198" y="98"/>
                  </a:cubicBezTo>
                  <a:cubicBezTo>
                    <a:pt x="6887" y="98"/>
                    <a:pt x="6575" y="165"/>
                    <a:pt x="6282" y="297"/>
                  </a:cubicBezTo>
                  <a:cubicBezTo>
                    <a:pt x="5711" y="514"/>
                    <a:pt x="5230" y="931"/>
                    <a:pt x="4637" y="931"/>
                  </a:cubicBezTo>
                  <a:cubicBezTo>
                    <a:pt x="4505" y="931"/>
                    <a:pt x="4367" y="910"/>
                    <a:pt x="4221" y="862"/>
                  </a:cubicBezTo>
                  <a:cubicBezTo>
                    <a:pt x="3922" y="729"/>
                    <a:pt x="3623" y="529"/>
                    <a:pt x="3291" y="397"/>
                  </a:cubicBezTo>
                  <a:cubicBezTo>
                    <a:pt x="2925" y="242"/>
                    <a:pt x="2536" y="165"/>
                    <a:pt x="2145" y="165"/>
                  </a:cubicBezTo>
                  <a:cubicBezTo>
                    <a:pt x="1613" y="165"/>
                    <a:pt x="1078" y="308"/>
                    <a:pt x="599" y="596"/>
                  </a:cubicBezTo>
                  <a:cubicBezTo>
                    <a:pt x="399" y="729"/>
                    <a:pt x="233" y="895"/>
                    <a:pt x="134" y="1094"/>
                  </a:cubicBezTo>
                  <a:cubicBezTo>
                    <a:pt x="1" y="1261"/>
                    <a:pt x="1" y="1526"/>
                    <a:pt x="134" y="1726"/>
                  </a:cubicBezTo>
                  <a:cubicBezTo>
                    <a:pt x="266" y="1892"/>
                    <a:pt x="499" y="1992"/>
                    <a:pt x="732" y="1992"/>
                  </a:cubicBezTo>
                  <a:cubicBezTo>
                    <a:pt x="1249" y="1965"/>
                    <a:pt x="1699" y="1558"/>
                    <a:pt x="2211" y="1558"/>
                  </a:cubicBezTo>
                  <a:cubicBezTo>
                    <a:pt x="2323" y="1558"/>
                    <a:pt x="2439" y="1578"/>
                    <a:pt x="2560" y="1626"/>
                  </a:cubicBezTo>
                  <a:cubicBezTo>
                    <a:pt x="3299" y="1911"/>
                    <a:pt x="3893" y="2366"/>
                    <a:pt x="4674" y="2366"/>
                  </a:cubicBezTo>
                  <a:cubicBezTo>
                    <a:pt x="4805" y="2366"/>
                    <a:pt x="4942" y="2353"/>
                    <a:pt x="5085" y="2324"/>
                  </a:cubicBezTo>
                  <a:cubicBezTo>
                    <a:pt x="5783" y="2191"/>
                    <a:pt x="6348" y="1759"/>
                    <a:pt x="7013" y="1693"/>
                  </a:cubicBezTo>
                  <a:cubicBezTo>
                    <a:pt x="7031" y="1692"/>
                    <a:pt x="7049" y="1692"/>
                    <a:pt x="7066" y="1692"/>
                  </a:cubicBezTo>
                  <a:cubicBezTo>
                    <a:pt x="8091" y="1692"/>
                    <a:pt x="8523" y="2628"/>
                    <a:pt x="9373" y="2922"/>
                  </a:cubicBezTo>
                  <a:cubicBezTo>
                    <a:pt x="9649" y="3004"/>
                    <a:pt x="9931" y="3045"/>
                    <a:pt x="10211" y="3045"/>
                  </a:cubicBezTo>
                  <a:cubicBezTo>
                    <a:pt x="10841" y="3045"/>
                    <a:pt x="11459" y="2838"/>
                    <a:pt x="11965" y="2424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191"/>
                    <a:pt x="14424" y="2557"/>
                  </a:cubicBezTo>
                  <a:cubicBezTo>
                    <a:pt x="14853" y="2890"/>
                    <a:pt x="15379" y="3056"/>
                    <a:pt x="15907" y="3056"/>
                  </a:cubicBezTo>
                  <a:cubicBezTo>
                    <a:pt x="16485" y="3056"/>
                    <a:pt x="17063" y="2857"/>
                    <a:pt x="17515" y="2457"/>
                  </a:cubicBezTo>
                  <a:cubicBezTo>
                    <a:pt x="17748" y="2224"/>
                    <a:pt x="17914" y="1959"/>
                    <a:pt x="18147" y="1759"/>
                  </a:cubicBezTo>
                  <a:cubicBezTo>
                    <a:pt x="18339" y="1567"/>
                    <a:pt x="18576" y="1443"/>
                    <a:pt x="18821" y="1443"/>
                  </a:cubicBezTo>
                  <a:cubicBezTo>
                    <a:pt x="18873" y="1443"/>
                    <a:pt x="18925" y="1448"/>
                    <a:pt x="18977" y="1460"/>
                  </a:cubicBezTo>
                  <a:cubicBezTo>
                    <a:pt x="19246" y="1540"/>
                    <a:pt x="19362" y="1729"/>
                    <a:pt x="19607" y="1729"/>
                  </a:cubicBezTo>
                  <a:cubicBezTo>
                    <a:pt x="19665" y="1729"/>
                    <a:pt x="19731" y="1718"/>
                    <a:pt x="19808" y="1693"/>
                  </a:cubicBezTo>
                  <a:cubicBezTo>
                    <a:pt x="19908" y="1659"/>
                    <a:pt x="19974" y="1593"/>
                    <a:pt x="20008" y="1526"/>
                  </a:cubicBezTo>
                  <a:cubicBezTo>
                    <a:pt x="20074" y="1427"/>
                    <a:pt x="20107" y="1327"/>
                    <a:pt x="20107" y="1194"/>
                  </a:cubicBezTo>
                  <a:cubicBezTo>
                    <a:pt x="20107" y="1161"/>
                    <a:pt x="20107" y="1128"/>
                    <a:pt x="20107" y="1094"/>
                  </a:cubicBezTo>
                  <a:cubicBezTo>
                    <a:pt x="19974" y="762"/>
                    <a:pt x="19742" y="463"/>
                    <a:pt x="19443" y="264"/>
                  </a:cubicBezTo>
                  <a:cubicBezTo>
                    <a:pt x="19132" y="88"/>
                    <a:pt x="18794" y="0"/>
                    <a:pt x="1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5197525" y="4812800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85" y="0"/>
                  </a:moveTo>
                  <a:cubicBezTo>
                    <a:pt x="17988" y="0"/>
                    <a:pt x="17498" y="192"/>
                    <a:pt x="17116" y="553"/>
                  </a:cubicBezTo>
                  <a:cubicBezTo>
                    <a:pt x="16784" y="885"/>
                    <a:pt x="16518" y="1417"/>
                    <a:pt x="16020" y="1483"/>
                  </a:cubicBezTo>
                  <a:cubicBezTo>
                    <a:pt x="16000" y="1485"/>
                    <a:pt x="15980" y="1486"/>
                    <a:pt x="15961" y="1486"/>
                  </a:cubicBezTo>
                  <a:cubicBezTo>
                    <a:pt x="15526" y="1486"/>
                    <a:pt x="15208" y="1140"/>
                    <a:pt x="14890" y="885"/>
                  </a:cubicBezTo>
                  <a:cubicBezTo>
                    <a:pt x="14356" y="473"/>
                    <a:pt x="13664" y="132"/>
                    <a:pt x="12981" y="132"/>
                  </a:cubicBezTo>
                  <a:cubicBezTo>
                    <a:pt x="12727" y="132"/>
                    <a:pt x="12474" y="179"/>
                    <a:pt x="12231" y="287"/>
                  </a:cubicBezTo>
                  <a:cubicBezTo>
                    <a:pt x="11533" y="619"/>
                    <a:pt x="11068" y="1450"/>
                    <a:pt x="10237" y="1483"/>
                  </a:cubicBezTo>
                  <a:cubicBezTo>
                    <a:pt x="9506" y="1483"/>
                    <a:pt x="8974" y="819"/>
                    <a:pt x="8342" y="420"/>
                  </a:cubicBezTo>
                  <a:cubicBezTo>
                    <a:pt x="7980" y="210"/>
                    <a:pt x="7573" y="99"/>
                    <a:pt x="7167" y="99"/>
                  </a:cubicBezTo>
                  <a:cubicBezTo>
                    <a:pt x="6866" y="99"/>
                    <a:pt x="6565" y="160"/>
                    <a:pt x="6282" y="287"/>
                  </a:cubicBezTo>
                  <a:cubicBezTo>
                    <a:pt x="5711" y="504"/>
                    <a:pt x="5230" y="921"/>
                    <a:pt x="4637" y="921"/>
                  </a:cubicBezTo>
                  <a:cubicBezTo>
                    <a:pt x="4505" y="921"/>
                    <a:pt x="4367" y="901"/>
                    <a:pt x="4221" y="852"/>
                  </a:cubicBezTo>
                  <a:cubicBezTo>
                    <a:pt x="3922" y="719"/>
                    <a:pt x="3623" y="553"/>
                    <a:pt x="3291" y="420"/>
                  </a:cubicBezTo>
                  <a:cubicBezTo>
                    <a:pt x="2920" y="249"/>
                    <a:pt x="2526" y="164"/>
                    <a:pt x="2130" y="164"/>
                  </a:cubicBezTo>
                  <a:cubicBezTo>
                    <a:pt x="1603" y="164"/>
                    <a:pt x="1074" y="316"/>
                    <a:pt x="599" y="619"/>
                  </a:cubicBezTo>
                  <a:cubicBezTo>
                    <a:pt x="399" y="719"/>
                    <a:pt x="233" y="885"/>
                    <a:pt x="134" y="1085"/>
                  </a:cubicBezTo>
                  <a:cubicBezTo>
                    <a:pt x="1" y="1284"/>
                    <a:pt x="1" y="1517"/>
                    <a:pt x="134" y="1716"/>
                  </a:cubicBezTo>
                  <a:cubicBezTo>
                    <a:pt x="250" y="1890"/>
                    <a:pt x="442" y="1988"/>
                    <a:pt x="643" y="1988"/>
                  </a:cubicBezTo>
                  <a:cubicBezTo>
                    <a:pt x="673" y="1988"/>
                    <a:pt x="702" y="1986"/>
                    <a:pt x="732" y="1982"/>
                  </a:cubicBezTo>
                  <a:cubicBezTo>
                    <a:pt x="1249" y="1955"/>
                    <a:pt x="1699" y="1549"/>
                    <a:pt x="2211" y="1549"/>
                  </a:cubicBezTo>
                  <a:cubicBezTo>
                    <a:pt x="2323" y="1549"/>
                    <a:pt x="2439" y="1568"/>
                    <a:pt x="2560" y="1616"/>
                  </a:cubicBezTo>
                  <a:cubicBezTo>
                    <a:pt x="3300" y="1930"/>
                    <a:pt x="3894" y="2389"/>
                    <a:pt x="4675" y="2389"/>
                  </a:cubicBezTo>
                  <a:cubicBezTo>
                    <a:pt x="4806" y="2389"/>
                    <a:pt x="4942" y="2376"/>
                    <a:pt x="5085" y="2348"/>
                  </a:cubicBezTo>
                  <a:cubicBezTo>
                    <a:pt x="5783" y="2215"/>
                    <a:pt x="6348" y="1749"/>
                    <a:pt x="7013" y="1716"/>
                  </a:cubicBezTo>
                  <a:cubicBezTo>
                    <a:pt x="7048" y="1714"/>
                    <a:pt x="7083" y="1713"/>
                    <a:pt x="7117" y="1713"/>
                  </a:cubicBezTo>
                  <a:cubicBezTo>
                    <a:pt x="8106" y="1713"/>
                    <a:pt x="8537" y="2623"/>
                    <a:pt x="9373" y="2913"/>
                  </a:cubicBezTo>
                  <a:cubicBezTo>
                    <a:pt x="9652" y="2995"/>
                    <a:pt x="9938" y="3036"/>
                    <a:pt x="10221" y="3036"/>
                  </a:cubicBezTo>
                  <a:cubicBezTo>
                    <a:pt x="10848" y="3036"/>
                    <a:pt x="11462" y="2836"/>
                    <a:pt x="11965" y="2447"/>
                  </a:cubicBezTo>
                  <a:cubicBezTo>
                    <a:pt x="12331" y="2115"/>
                    <a:pt x="12696" y="1716"/>
                    <a:pt x="13161" y="1716"/>
                  </a:cubicBezTo>
                  <a:cubicBezTo>
                    <a:pt x="13627" y="1716"/>
                    <a:pt x="14026" y="2215"/>
                    <a:pt x="14424" y="2547"/>
                  </a:cubicBezTo>
                  <a:cubicBezTo>
                    <a:pt x="14848" y="2892"/>
                    <a:pt x="15368" y="3060"/>
                    <a:pt x="15890" y="3060"/>
                  </a:cubicBezTo>
                  <a:cubicBezTo>
                    <a:pt x="16474" y="3060"/>
                    <a:pt x="17059" y="2851"/>
                    <a:pt x="17515" y="2447"/>
                  </a:cubicBezTo>
                  <a:cubicBezTo>
                    <a:pt x="17748" y="2215"/>
                    <a:pt x="17914" y="1949"/>
                    <a:pt x="18147" y="1749"/>
                  </a:cubicBezTo>
                  <a:cubicBezTo>
                    <a:pt x="18350" y="1546"/>
                    <a:pt x="18605" y="1444"/>
                    <a:pt x="18865" y="1444"/>
                  </a:cubicBezTo>
                  <a:cubicBezTo>
                    <a:pt x="18903" y="1444"/>
                    <a:pt x="18940" y="1446"/>
                    <a:pt x="18977" y="1450"/>
                  </a:cubicBezTo>
                  <a:cubicBezTo>
                    <a:pt x="19246" y="1531"/>
                    <a:pt x="19362" y="1719"/>
                    <a:pt x="19607" y="1719"/>
                  </a:cubicBezTo>
                  <a:cubicBezTo>
                    <a:pt x="19665" y="1719"/>
                    <a:pt x="19731" y="1709"/>
                    <a:pt x="19808" y="1683"/>
                  </a:cubicBezTo>
                  <a:cubicBezTo>
                    <a:pt x="19908" y="1650"/>
                    <a:pt x="19974" y="1616"/>
                    <a:pt x="20008" y="1550"/>
                  </a:cubicBezTo>
                  <a:cubicBezTo>
                    <a:pt x="20074" y="1450"/>
                    <a:pt x="20107" y="1317"/>
                    <a:pt x="20107" y="1184"/>
                  </a:cubicBezTo>
                  <a:cubicBezTo>
                    <a:pt x="20107" y="1151"/>
                    <a:pt x="20107" y="1118"/>
                    <a:pt x="20107" y="1085"/>
                  </a:cubicBezTo>
                  <a:cubicBezTo>
                    <a:pt x="19974" y="752"/>
                    <a:pt x="19742" y="453"/>
                    <a:pt x="19443" y="254"/>
                  </a:cubicBezTo>
                  <a:cubicBezTo>
                    <a:pt x="19140" y="83"/>
                    <a:pt x="18811" y="0"/>
                    <a:pt x="184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01" name="Google Shape;901;p33"/>
          <p:cNvGrpSpPr/>
          <p:nvPr/>
        </p:nvGrpSpPr>
        <p:grpSpPr>
          <a:xfrm rot="-2488330">
            <a:off x="10379315" y="344900"/>
            <a:ext cx="1946831" cy="1123977"/>
            <a:chOff x="5362076" y="-558676"/>
            <a:chExt cx="1592253" cy="919267"/>
          </a:xfrm>
        </p:grpSpPr>
        <p:sp>
          <p:nvSpPr>
            <p:cNvPr id="902" name="Google Shape;902;p33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3" name="Google Shape;903;p33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4" name="Google Shape;904;p33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" name="Google Shape;905;p33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593496483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7" name="Google Shape;907;p34"/>
          <p:cNvGrpSpPr/>
          <p:nvPr/>
        </p:nvGrpSpPr>
        <p:grpSpPr>
          <a:xfrm rot="-2699716" flipH="1">
            <a:off x="11000211" y="1313501"/>
            <a:ext cx="1517987" cy="2043191"/>
            <a:chOff x="-257180" y="3991702"/>
            <a:chExt cx="1329426" cy="1789538"/>
          </a:xfrm>
        </p:grpSpPr>
        <p:sp>
          <p:nvSpPr>
            <p:cNvPr id="908" name="Google Shape;908;p34"/>
            <p:cNvSpPr/>
            <p:nvPr/>
          </p:nvSpPr>
          <p:spPr>
            <a:xfrm rot="3987566">
              <a:off x="-142890" y="4606977"/>
              <a:ext cx="1116305" cy="946923"/>
            </a:xfrm>
            <a:custGeom>
              <a:avLst/>
              <a:gdLst/>
              <a:ahLst/>
              <a:cxnLst/>
              <a:rect l="l" t="t" r="r" b="b"/>
              <a:pathLst>
                <a:path w="20839" h="17677" extrusionOk="0">
                  <a:moveTo>
                    <a:pt x="12020" y="0"/>
                  </a:moveTo>
                  <a:cubicBezTo>
                    <a:pt x="11568" y="0"/>
                    <a:pt x="11130" y="219"/>
                    <a:pt x="10735" y="438"/>
                  </a:cubicBezTo>
                  <a:cubicBezTo>
                    <a:pt x="9705" y="970"/>
                    <a:pt x="7977" y="2200"/>
                    <a:pt x="6914" y="2931"/>
                  </a:cubicBezTo>
                  <a:cubicBezTo>
                    <a:pt x="6803" y="3002"/>
                    <a:pt x="6677" y="3035"/>
                    <a:pt x="6551" y="3035"/>
                  </a:cubicBezTo>
                  <a:cubicBezTo>
                    <a:pt x="6262" y="3035"/>
                    <a:pt x="5976" y="2856"/>
                    <a:pt x="5883" y="2532"/>
                  </a:cubicBezTo>
                  <a:cubicBezTo>
                    <a:pt x="5784" y="2167"/>
                    <a:pt x="5518" y="1868"/>
                    <a:pt x="5185" y="1668"/>
                  </a:cubicBezTo>
                  <a:cubicBezTo>
                    <a:pt x="4817" y="1484"/>
                    <a:pt x="4423" y="1388"/>
                    <a:pt x="4028" y="1388"/>
                  </a:cubicBezTo>
                  <a:cubicBezTo>
                    <a:pt x="3781" y="1388"/>
                    <a:pt x="3534" y="1425"/>
                    <a:pt x="3291" y="1502"/>
                  </a:cubicBezTo>
                  <a:cubicBezTo>
                    <a:pt x="2660" y="1735"/>
                    <a:pt x="2061" y="2034"/>
                    <a:pt x="1530" y="2399"/>
                  </a:cubicBezTo>
                  <a:cubicBezTo>
                    <a:pt x="1031" y="2665"/>
                    <a:pt x="599" y="3097"/>
                    <a:pt x="366" y="3629"/>
                  </a:cubicBezTo>
                  <a:cubicBezTo>
                    <a:pt x="267" y="3895"/>
                    <a:pt x="267" y="4161"/>
                    <a:pt x="366" y="4393"/>
                  </a:cubicBezTo>
                  <a:cubicBezTo>
                    <a:pt x="466" y="4626"/>
                    <a:pt x="632" y="4792"/>
                    <a:pt x="865" y="4825"/>
                  </a:cubicBezTo>
                  <a:cubicBezTo>
                    <a:pt x="1430" y="4925"/>
                    <a:pt x="1729" y="5557"/>
                    <a:pt x="1463" y="6055"/>
                  </a:cubicBezTo>
                  <a:lnTo>
                    <a:pt x="1430" y="6122"/>
                  </a:lnTo>
                  <a:cubicBezTo>
                    <a:pt x="1031" y="6786"/>
                    <a:pt x="699" y="7484"/>
                    <a:pt x="400" y="8182"/>
                  </a:cubicBezTo>
                  <a:cubicBezTo>
                    <a:pt x="200" y="8581"/>
                    <a:pt x="67" y="9013"/>
                    <a:pt x="34" y="9445"/>
                  </a:cubicBezTo>
                  <a:cubicBezTo>
                    <a:pt x="1" y="10110"/>
                    <a:pt x="400" y="10774"/>
                    <a:pt x="998" y="11040"/>
                  </a:cubicBezTo>
                  <a:lnTo>
                    <a:pt x="1031" y="11040"/>
                  </a:lnTo>
                  <a:cubicBezTo>
                    <a:pt x="1729" y="11273"/>
                    <a:pt x="2028" y="12037"/>
                    <a:pt x="1696" y="12702"/>
                  </a:cubicBezTo>
                  <a:cubicBezTo>
                    <a:pt x="1662" y="12735"/>
                    <a:pt x="1629" y="12802"/>
                    <a:pt x="1629" y="12835"/>
                  </a:cubicBezTo>
                  <a:cubicBezTo>
                    <a:pt x="1197" y="13633"/>
                    <a:pt x="998" y="14530"/>
                    <a:pt x="1031" y="15427"/>
                  </a:cubicBezTo>
                  <a:cubicBezTo>
                    <a:pt x="1097" y="16125"/>
                    <a:pt x="1563" y="16690"/>
                    <a:pt x="2194" y="16923"/>
                  </a:cubicBezTo>
                  <a:cubicBezTo>
                    <a:pt x="2355" y="16975"/>
                    <a:pt x="2511" y="16998"/>
                    <a:pt x="2662" y="16998"/>
                  </a:cubicBezTo>
                  <a:cubicBezTo>
                    <a:pt x="3480" y="16998"/>
                    <a:pt x="4159" y="16310"/>
                    <a:pt x="4720" y="15693"/>
                  </a:cubicBezTo>
                  <a:lnTo>
                    <a:pt x="8010" y="11938"/>
                  </a:lnTo>
                  <a:cubicBezTo>
                    <a:pt x="8130" y="11800"/>
                    <a:pt x="8280" y="11741"/>
                    <a:pt x="8428" y="11741"/>
                  </a:cubicBezTo>
                  <a:cubicBezTo>
                    <a:pt x="8815" y="11741"/>
                    <a:pt x="9190" y="12145"/>
                    <a:pt x="8974" y="12602"/>
                  </a:cubicBezTo>
                  <a:cubicBezTo>
                    <a:pt x="8741" y="13001"/>
                    <a:pt x="8575" y="13400"/>
                    <a:pt x="8409" y="13832"/>
                  </a:cubicBezTo>
                  <a:cubicBezTo>
                    <a:pt x="8110" y="14696"/>
                    <a:pt x="7911" y="15760"/>
                    <a:pt x="8675" y="16391"/>
                  </a:cubicBezTo>
                  <a:cubicBezTo>
                    <a:pt x="8969" y="16631"/>
                    <a:pt x="9327" y="16743"/>
                    <a:pt x="9698" y="16743"/>
                  </a:cubicBezTo>
                  <a:cubicBezTo>
                    <a:pt x="9789" y="16743"/>
                    <a:pt x="9880" y="16736"/>
                    <a:pt x="9971" y="16723"/>
                  </a:cubicBezTo>
                  <a:cubicBezTo>
                    <a:pt x="10968" y="16624"/>
                    <a:pt x="11666" y="15926"/>
                    <a:pt x="12297" y="15195"/>
                  </a:cubicBezTo>
                  <a:cubicBezTo>
                    <a:pt x="13029" y="14430"/>
                    <a:pt x="13826" y="13666"/>
                    <a:pt x="14657" y="12968"/>
                  </a:cubicBezTo>
                  <a:cubicBezTo>
                    <a:pt x="14806" y="12836"/>
                    <a:pt x="14978" y="12779"/>
                    <a:pt x="15147" y="12779"/>
                  </a:cubicBezTo>
                  <a:cubicBezTo>
                    <a:pt x="15619" y="12779"/>
                    <a:pt x="16067" y="13227"/>
                    <a:pt x="15920" y="13765"/>
                  </a:cubicBezTo>
                  <a:cubicBezTo>
                    <a:pt x="15687" y="14530"/>
                    <a:pt x="15455" y="15294"/>
                    <a:pt x="15255" y="16059"/>
                  </a:cubicBezTo>
                  <a:cubicBezTo>
                    <a:pt x="15189" y="16324"/>
                    <a:pt x="15122" y="16624"/>
                    <a:pt x="15156" y="16956"/>
                  </a:cubicBezTo>
                  <a:cubicBezTo>
                    <a:pt x="15156" y="17365"/>
                    <a:pt x="15510" y="17676"/>
                    <a:pt x="15901" y="17676"/>
                  </a:cubicBezTo>
                  <a:cubicBezTo>
                    <a:pt x="16018" y="17676"/>
                    <a:pt x="16138" y="17649"/>
                    <a:pt x="16252" y="17587"/>
                  </a:cubicBezTo>
                  <a:cubicBezTo>
                    <a:pt x="16485" y="17488"/>
                    <a:pt x="16651" y="17288"/>
                    <a:pt x="16784" y="17056"/>
                  </a:cubicBezTo>
                  <a:lnTo>
                    <a:pt x="20008" y="11406"/>
                  </a:lnTo>
                  <a:cubicBezTo>
                    <a:pt x="20440" y="10708"/>
                    <a:pt x="20839" y="9944"/>
                    <a:pt x="20739" y="9113"/>
                  </a:cubicBezTo>
                  <a:cubicBezTo>
                    <a:pt x="20639" y="8381"/>
                    <a:pt x="20174" y="7783"/>
                    <a:pt x="19476" y="7551"/>
                  </a:cubicBezTo>
                  <a:cubicBezTo>
                    <a:pt x="19293" y="7483"/>
                    <a:pt x="19101" y="7454"/>
                    <a:pt x="18903" y="7454"/>
                  </a:cubicBezTo>
                  <a:cubicBezTo>
                    <a:pt x="18132" y="7454"/>
                    <a:pt x="17286" y="7898"/>
                    <a:pt x="16651" y="8215"/>
                  </a:cubicBezTo>
                  <a:lnTo>
                    <a:pt x="16651" y="8149"/>
                  </a:lnTo>
                  <a:cubicBezTo>
                    <a:pt x="16578" y="8188"/>
                    <a:pt x="16505" y="8206"/>
                    <a:pt x="16435" y="8206"/>
                  </a:cubicBezTo>
                  <a:cubicBezTo>
                    <a:pt x="16094" y="8206"/>
                    <a:pt x="15838" y="7788"/>
                    <a:pt x="16086" y="7484"/>
                  </a:cubicBezTo>
                  <a:cubicBezTo>
                    <a:pt x="16851" y="6487"/>
                    <a:pt x="17781" y="5291"/>
                    <a:pt x="18346" y="4526"/>
                  </a:cubicBezTo>
                  <a:cubicBezTo>
                    <a:pt x="18911" y="3795"/>
                    <a:pt x="19310" y="2732"/>
                    <a:pt x="18579" y="1901"/>
                  </a:cubicBezTo>
                  <a:cubicBezTo>
                    <a:pt x="18413" y="1735"/>
                    <a:pt x="18246" y="1602"/>
                    <a:pt x="18047" y="1535"/>
                  </a:cubicBezTo>
                  <a:cubicBezTo>
                    <a:pt x="17719" y="1385"/>
                    <a:pt x="17369" y="1313"/>
                    <a:pt x="17017" y="1313"/>
                  </a:cubicBezTo>
                  <a:cubicBezTo>
                    <a:pt x="16513" y="1313"/>
                    <a:pt x="16005" y="1461"/>
                    <a:pt x="15554" y="1735"/>
                  </a:cubicBezTo>
                  <a:cubicBezTo>
                    <a:pt x="14989" y="2067"/>
                    <a:pt x="14524" y="2565"/>
                    <a:pt x="13959" y="2898"/>
                  </a:cubicBezTo>
                  <a:cubicBezTo>
                    <a:pt x="13882" y="2943"/>
                    <a:pt x="13801" y="2963"/>
                    <a:pt x="13722" y="2963"/>
                  </a:cubicBezTo>
                  <a:cubicBezTo>
                    <a:pt x="13392" y="2963"/>
                    <a:pt x="13094" y="2615"/>
                    <a:pt x="13228" y="2266"/>
                  </a:cubicBezTo>
                  <a:cubicBezTo>
                    <a:pt x="13361" y="2000"/>
                    <a:pt x="13394" y="1701"/>
                    <a:pt x="13394" y="1402"/>
                  </a:cubicBezTo>
                  <a:cubicBezTo>
                    <a:pt x="13361" y="904"/>
                    <a:pt x="13128" y="472"/>
                    <a:pt x="12730" y="206"/>
                  </a:cubicBezTo>
                  <a:cubicBezTo>
                    <a:pt x="12492" y="59"/>
                    <a:pt x="12254" y="0"/>
                    <a:pt x="12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" name="Google Shape;909;p34"/>
            <p:cNvSpPr/>
            <p:nvPr/>
          </p:nvSpPr>
          <p:spPr>
            <a:xfrm rot="-1814060" flipH="1">
              <a:off x="-119873" y="4128914"/>
              <a:ext cx="746910" cy="74686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10" name="Google Shape;910;p34"/>
          <p:cNvGrpSpPr/>
          <p:nvPr/>
        </p:nvGrpSpPr>
        <p:grpSpPr>
          <a:xfrm rot="5400000">
            <a:off x="-441924" y="5683982"/>
            <a:ext cx="1769469" cy="738617"/>
            <a:chOff x="824437" y="4397603"/>
            <a:chExt cx="1162696" cy="485337"/>
          </a:xfrm>
        </p:grpSpPr>
        <p:sp>
          <p:nvSpPr>
            <p:cNvPr id="911" name="Google Shape;911;p34"/>
            <p:cNvSpPr/>
            <p:nvPr/>
          </p:nvSpPr>
          <p:spPr>
            <a:xfrm flipH="1">
              <a:off x="1835310" y="4678317"/>
              <a:ext cx="151824" cy="61675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" name="Google Shape;912;p34"/>
            <p:cNvSpPr/>
            <p:nvPr/>
          </p:nvSpPr>
          <p:spPr>
            <a:xfrm flipH="1">
              <a:off x="1468206" y="4812065"/>
              <a:ext cx="156132" cy="51731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" name="Google Shape;913;p34"/>
            <p:cNvSpPr/>
            <p:nvPr/>
          </p:nvSpPr>
          <p:spPr>
            <a:xfrm flipH="1">
              <a:off x="1242106" y="4827970"/>
              <a:ext cx="138931" cy="54970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" name="Google Shape;914;p34"/>
            <p:cNvSpPr/>
            <p:nvPr/>
          </p:nvSpPr>
          <p:spPr>
            <a:xfrm flipH="1">
              <a:off x="1600626" y="4681653"/>
              <a:ext cx="136729" cy="53350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5" name="Google Shape;915;p34"/>
            <p:cNvSpPr/>
            <p:nvPr/>
          </p:nvSpPr>
          <p:spPr>
            <a:xfrm flipH="1">
              <a:off x="1397137" y="4688132"/>
              <a:ext cx="106604" cy="49949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6" name="Google Shape;916;p34"/>
            <p:cNvSpPr/>
            <p:nvPr/>
          </p:nvSpPr>
          <p:spPr>
            <a:xfrm flipH="1">
              <a:off x="1038649" y="4813005"/>
              <a:ext cx="106604" cy="47552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7" name="Google Shape;917;p34"/>
            <p:cNvSpPr/>
            <p:nvPr/>
          </p:nvSpPr>
          <p:spPr>
            <a:xfrm flipH="1">
              <a:off x="1683519" y="4558011"/>
              <a:ext cx="157201" cy="52508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8" name="Google Shape;918;p34"/>
            <p:cNvSpPr/>
            <p:nvPr/>
          </p:nvSpPr>
          <p:spPr>
            <a:xfrm flipH="1">
              <a:off x="1458520" y="4574078"/>
              <a:ext cx="138899" cy="55488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9" name="Google Shape;919;p34"/>
            <p:cNvSpPr/>
            <p:nvPr/>
          </p:nvSpPr>
          <p:spPr>
            <a:xfrm flipH="1">
              <a:off x="1253962" y="4559080"/>
              <a:ext cx="107673" cy="47423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0" name="Google Shape;920;p34"/>
            <p:cNvSpPr/>
            <p:nvPr/>
          </p:nvSpPr>
          <p:spPr>
            <a:xfrm flipH="1">
              <a:off x="1146322" y="4687192"/>
              <a:ext cx="77515" cy="43114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1" name="Google Shape;921;p34"/>
            <p:cNvSpPr/>
            <p:nvPr/>
          </p:nvSpPr>
          <p:spPr>
            <a:xfrm flipH="1">
              <a:off x="1513426" y="4397603"/>
              <a:ext cx="151824" cy="6187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2" name="Google Shape;922;p34"/>
            <p:cNvSpPr/>
            <p:nvPr/>
          </p:nvSpPr>
          <p:spPr>
            <a:xfrm flipH="1">
              <a:off x="1277641" y="4401750"/>
              <a:ext cx="137830" cy="53188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" name="Google Shape;923;p34"/>
            <p:cNvSpPr/>
            <p:nvPr/>
          </p:nvSpPr>
          <p:spPr>
            <a:xfrm flipH="1">
              <a:off x="1074183" y="4407159"/>
              <a:ext cx="107673" cy="50986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" name="Google Shape;924;p34"/>
            <p:cNvSpPr/>
            <p:nvPr/>
          </p:nvSpPr>
          <p:spPr>
            <a:xfrm flipH="1">
              <a:off x="824437" y="4406220"/>
              <a:ext cx="76446" cy="43179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25" name="Google Shape;925;p34"/>
          <p:cNvGrpSpPr/>
          <p:nvPr/>
        </p:nvGrpSpPr>
        <p:grpSpPr>
          <a:xfrm flipH="1">
            <a:off x="39884" y="-132271"/>
            <a:ext cx="1120696" cy="1516140"/>
            <a:chOff x="8204005" y="-99204"/>
            <a:chExt cx="840522" cy="1137105"/>
          </a:xfrm>
        </p:grpSpPr>
        <p:sp>
          <p:nvSpPr>
            <p:cNvPr id="926" name="Google Shape;926;p34"/>
            <p:cNvSpPr/>
            <p:nvPr/>
          </p:nvSpPr>
          <p:spPr>
            <a:xfrm>
              <a:off x="8555464" y="-99204"/>
              <a:ext cx="432477" cy="694669"/>
            </a:xfrm>
            <a:custGeom>
              <a:avLst/>
              <a:gdLst/>
              <a:ahLst/>
              <a:cxnLst/>
              <a:rect l="l" t="t" r="r" b="b"/>
              <a:pathLst>
                <a:path w="25758" h="41374" extrusionOk="0">
                  <a:moveTo>
                    <a:pt x="8841" y="1"/>
                  </a:moveTo>
                  <a:cubicBezTo>
                    <a:pt x="6249" y="1"/>
                    <a:pt x="3822" y="466"/>
                    <a:pt x="2028" y="1961"/>
                  </a:cubicBezTo>
                  <a:cubicBezTo>
                    <a:pt x="200" y="3457"/>
                    <a:pt x="300" y="10602"/>
                    <a:pt x="167" y="12763"/>
                  </a:cubicBezTo>
                  <a:cubicBezTo>
                    <a:pt x="1" y="16551"/>
                    <a:pt x="34" y="20406"/>
                    <a:pt x="266" y="24228"/>
                  </a:cubicBezTo>
                  <a:cubicBezTo>
                    <a:pt x="466" y="26588"/>
                    <a:pt x="399" y="39184"/>
                    <a:pt x="3091" y="40314"/>
                  </a:cubicBezTo>
                  <a:cubicBezTo>
                    <a:pt x="4933" y="41101"/>
                    <a:pt x="6750" y="41373"/>
                    <a:pt x="8584" y="41373"/>
                  </a:cubicBezTo>
                  <a:cubicBezTo>
                    <a:pt x="10390" y="41373"/>
                    <a:pt x="12212" y="41109"/>
                    <a:pt x="14092" y="40812"/>
                  </a:cubicBezTo>
                  <a:cubicBezTo>
                    <a:pt x="15131" y="40614"/>
                    <a:pt x="16171" y="40509"/>
                    <a:pt x="17210" y="40509"/>
                  </a:cubicBezTo>
                  <a:cubicBezTo>
                    <a:pt x="17566" y="40509"/>
                    <a:pt x="17923" y="40521"/>
                    <a:pt x="18279" y="40546"/>
                  </a:cubicBezTo>
                  <a:cubicBezTo>
                    <a:pt x="19293" y="40656"/>
                    <a:pt x="20217" y="41037"/>
                    <a:pt x="21217" y="41037"/>
                  </a:cubicBezTo>
                  <a:cubicBezTo>
                    <a:pt x="21430" y="41037"/>
                    <a:pt x="21647" y="41019"/>
                    <a:pt x="21869" y="40979"/>
                  </a:cubicBezTo>
                  <a:cubicBezTo>
                    <a:pt x="23663" y="40646"/>
                    <a:pt x="24926" y="38885"/>
                    <a:pt x="25358" y="37157"/>
                  </a:cubicBezTo>
                  <a:cubicBezTo>
                    <a:pt x="25757" y="35428"/>
                    <a:pt x="25458" y="26189"/>
                    <a:pt x="25458" y="24395"/>
                  </a:cubicBezTo>
                  <a:cubicBezTo>
                    <a:pt x="25458" y="22467"/>
                    <a:pt x="25425" y="17582"/>
                    <a:pt x="25392" y="15654"/>
                  </a:cubicBezTo>
                  <a:cubicBezTo>
                    <a:pt x="25392" y="14325"/>
                    <a:pt x="25325" y="12995"/>
                    <a:pt x="25325" y="11633"/>
                  </a:cubicBezTo>
                  <a:cubicBezTo>
                    <a:pt x="25325" y="10370"/>
                    <a:pt x="25425" y="4554"/>
                    <a:pt x="24827" y="3390"/>
                  </a:cubicBezTo>
                  <a:cubicBezTo>
                    <a:pt x="23697" y="1164"/>
                    <a:pt x="20739" y="798"/>
                    <a:pt x="18246" y="732"/>
                  </a:cubicBezTo>
                  <a:cubicBezTo>
                    <a:pt x="15554" y="665"/>
                    <a:pt x="12098" y="1"/>
                    <a:pt x="8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" name="Google Shape;927;p34"/>
            <p:cNvSpPr/>
            <p:nvPr/>
          </p:nvSpPr>
          <p:spPr>
            <a:xfrm rot="8985735" flipH="1">
              <a:off x="8316953" y="310326"/>
              <a:ext cx="614626" cy="614626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797460918"/>
      </p:ext>
    </p:extLst>
  </p:cSld>
  <p:clrMapOvr>
    <a:masterClrMapping/>
  </p:clrMapOvr>
  <p:hf sldNum="0"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9" name="Google Shape;929;p35"/>
          <p:cNvGrpSpPr/>
          <p:nvPr/>
        </p:nvGrpSpPr>
        <p:grpSpPr>
          <a:xfrm rot="-8618540" flipH="1">
            <a:off x="8847688" y="5483340"/>
            <a:ext cx="2298753" cy="1327057"/>
            <a:chOff x="5362076" y="-558676"/>
            <a:chExt cx="1592253" cy="919267"/>
          </a:xfrm>
        </p:grpSpPr>
        <p:sp>
          <p:nvSpPr>
            <p:cNvPr id="930" name="Google Shape;930;p35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" name="Google Shape;931;p35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" name="Google Shape;932;p35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" name="Google Shape;933;p35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34" name="Google Shape;934;p35"/>
          <p:cNvGrpSpPr/>
          <p:nvPr/>
        </p:nvGrpSpPr>
        <p:grpSpPr>
          <a:xfrm rot="-2700361" flipH="1">
            <a:off x="-537048" y="4375028"/>
            <a:ext cx="2265544" cy="1879667"/>
            <a:chOff x="7735935" y="3252135"/>
            <a:chExt cx="2521217" cy="2092013"/>
          </a:xfrm>
        </p:grpSpPr>
        <p:sp>
          <p:nvSpPr>
            <p:cNvPr id="935" name="Google Shape;935;p35"/>
            <p:cNvSpPr/>
            <p:nvPr/>
          </p:nvSpPr>
          <p:spPr>
            <a:xfrm rot="-3526735" flipH="1">
              <a:off x="8449579" y="3542256"/>
              <a:ext cx="1529629" cy="1511771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36" name="Google Shape;936;p35"/>
            <p:cNvGrpSpPr/>
            <p:nvPr/>
          </p:nvGrpSpPr>
          <p:grpSpPr>
            <a:xfrm rot="10800000">
              <a:off x="7735935" y="4207537"/>
              <a:ext cx="1266607" cy="648119"/>
              <a:chOff x="1038649" y="4397603"/>
              <a:chExt cx="948485" cy="485337"/>
            </a:xfrm>
          </p:grpSpPr>
          <p:sp>
            <p:nvSpPr>
              <p:cNvPr id="937" name="Google Shape;937;p35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8" name="Google Shape;938;p35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9" name="Google Shape;939;p35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0" name="Google Shape;940;p35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1" name="Google Shape;941;p35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2" name="Google Shape;942;p35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3" name="Google Shape;943;p35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" name="Google Shape;944;p35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" name="Google Shape;945;p35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6" name="Google Shape;946;p35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" name="Google Shape;947;p35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" name="Google Shape;948;p35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9" name="Google Shape;949;p35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950" name="Google Shape;950;p35"/>
          <p:cNvSpPr/>
          <p:nvPr/>
        </p:nvSpPr>
        <p:spPr>
          <a:xfrm rot="8464799" flipH="1">
            <a:off x="5643067" y="-442010"/>
            <a:ext cx="1170484" cy="992881"/>
          </a:xfrm>
          <a:custGeom>
            <a:avLst/>
            <a:gdLst/>
            <a:ahLst/>
            <a:cxnLst/>
            <a:rect l="l" t="t" r="r" b="b"/>
            <a:pathLst>
              <a:path w="20839" h="17677" extrusionOk="0">
                <a:moveTo>
                  <a:pt x="12020" y="0"/>
                </a:moveTo>
                <a:cubicBezTo>
                  <a:pt x="11568" y="0"/>
                  <a:pt x="11130" y="219"/>
                  <a:pt x="10735" y="438"/>
                </a:cubicBezTo>
                <a:cubicBezTo>
                  <a:pt x="9705" y="970"/>
                  <a:pt x="7977" y="2200"/>
                  <a:pt x="6914" y="2931"/>
                </a:cubicBezTo>
                <a:cubicBezTo>
                  <a:pt x="6803" y="3002"/>
                  <a:pt x="6677" y="3035"/>
                  <a:pt x="6551" y="3035"/>
                </a:cubicBezTo>
                <a:cubicBezTo>
                  <a:pt x="6262" y="3035"/>
                  <a:pt x="5976" y="2856"/>
                  <a:pt x="5883" y="2532"/>
                </a:cubicBezTo>
                <a:cubicBezTo>
                  <a:pt x="5784" y="2167"/>
                  <a:pt x="5518" y="1868"/>
                  <a:pt x="5185" y="1668"/>
                </a:cubicBezTo>
                <a:cubicBezTo>
                  <a:pt x="4817" y="1484"/>
                  <a:pt x="4423" y="1388"/>
                  <a:pt x="4028" y="1388"/>
                </a:cubicBezTo>
                <a:cubicBezTo>
                  <a:pt x="3781" y="1388"/>
                  <a:pt x="3534" y="1425"/>
                  <a:pt x="3291" y="1502"/>
                </a:cubicBezTo>
                <a:cubicBezTo>
                  <a:pt x="2660" y="1735"/>
                  <a:pt x="2061" y="2034"/>
                  <a:pt x="1530" y="2399"/>
                </a:cubicBezTo>
                <a:cubicBezTo>
                  <a:pt x="1031" y="2665"/>
                  <a:pt x="599" y="3097"/>
                  <a:pt x="366" y="3629"/>
                </a:cubicBezTo>
                <a:cubicBezTo>
                  <a:pt x="267" y="3895"/>
                  <a:pt x="267" y="4161"/>
                  <a:pt x="366" y="4393"/>
                </a:cubicBezTo>
                <a:cubicBezTo>
                  <a:pt x="466" y="4626"/>
                  <a:pt x="632" y="4792"/>
                  <a:pt x="865" y="4825"/>
                </a:cubicBezTo>
                <a:cubicBezTo>
                  <a:pt x="1430" y="4925"/>
                  <a:pt x="1729" y="5557"/>
                  <a:pt x="1463" y="6055"/>
                </a:cubicBezTo>
                <a:lnTo>
                  <a:pt x="1430" y="6122"/>
                </a:lnTo>
                <a:cubicBezTo>
                  <a:pt x="1031" y="6786"/>
                  <a:pt x="699" y="7484"/>
                  <a:pt x="400" y="8182"/>
                </a:cubicBezTo>
                <a:cubicBezTo>
                  <a:pt x="200" y="8581"/>
                  <a:pt x="67" y="9013"/>
                  <a:pt x="34" y="9445"/>
                </a:cubicBezTo>
                <a:cubicBezTo>
                  <a:pt x="1" y="10110"/>
                  <a:pt x="400" y="10774"/>
                  <a:pt x="998" y="11040"/>
                </a:cubicBezTo>
                <a:lnTo>
                  <a:pt x="1031" y="11040"/>
                </a:lnTo>
                <a:cubicBezTo>
                  <a:pt x="1729" y="11273"/>
                  <a:pt x="2028" y="12037"/>
                  <a:pt x="1696" y="12702"/>
                </a:cubicBezTo>
                <a:cubicBezTo>
                  <a:pt x="1662" y="12735"/>
                  <a:pt x="1629" y="12802"/>
                  <a:pt x="1629" y="12835"/>
                </a:cubicBezTo>
                <a:cubicBezTo>
                  <a:pt x="1197" y="13633"/>
                  <a:pt x="998" y="14530"/>
                  <a:pt x="1031" y="15427"/>
                </a:cubicBezTo>
                <a:cubicBezTo>
                  <a:pt x="1097" y="16125"/>
                  <a:pt x="1563" y="16690"/>
                  <a:pt x="2194" y="16923"/>
                </a:cubicBezTo>
                <a:cubicBezTo>
                  <a:pt x="2355" y="16975"/>
                  <a:pt x="2511" y="16998"/>
                  <a:pt x="2662" y="16998"/>
                </a:cubicBezTo>
                <a:cubicBezTo>
                  <a:pt x="3480" y="16998"/>
                  <a:pt x="4159" y="16310"/>
                  <a:pt x="4720" y="15693"/>
                </a:cubicBezTo>
                <a:lnTo>
                  <a:pt x="8010" y="11938"/>
                </a:lnTo>
                <a:cubicBezTo>
                  <a:pt x="8130" y="11800"/>
                  <a:pt x="8280" y="11741"/>
                  <a:pt x="8428" y="11741"/>
                </a:cubicBezTo>
                <a:cubicBezTo>
                  <a:pt x="8815" y="11741"/>
                  <a:pt x="9190" y="12145"/>
                  <a:pt x="8974" y="12602"/>
                </a:cubicBezTo>
                <a:cubicBezTo>
                  <a:pt x="8741" y="13001"/>
                  <a:pt x="8575" y="13400"/>
                  <a:pt x="8409" y="13832"/>
                </a:cubicBezTo>
                <a:cubicBezTo>
                  <a:pt x="8110" y="14696"/>
                  <a:pt x="7911" y="15760"/>
                  <a:pt x="8675" y="16391"/>
                </a:cubicBezTo>
                <a:cubicBezTo>
                  <a:pt x="8969" y="16631"/>
                  <a:pt x="9327" y="16743"/>
                  <a:pt x="9698" y="16743"/>
                </a:cubicBezTo>
                <a:cubicBezTo>
                  <a:pt x="9789" y="16743"/>
                  <a:pt x="9880" y="16736"/>
                  <a:pt x="9971" y="16723"/>
                </a:cubicBezTo>
                <a:cubicBezTo>
                  <a:pt x="10968" y="16624"/>
                  <a:pt x="11666" y="15926"/>
                  <a:pt x="12297" y="15195"/>
                </a:cubicBezTo>
                <a:cubicBezTo>
                  <a:pt x="13029" y="14430"/>
                  <a:pt x="13826" y="13666"/>
                  <a:pt x="14657" y="12968"/>
                </a:cubicBezTo>
                <a:cubicBezTo>
                  <a:pt x="14806" y="12836"/>
                  <a:pt x="14978" y="12779"/>
                  <a:pt x="15147" y="12779"/>
                </a:cubicBezTo>
                <a:cubicBezTo>
                  <a:pt x="15619" y="12779"/>
                  <a:pt x="16067" y="13227"/>
                  <a:pt x="15920" y="13765"/>
                </a:cubicBezTo>
                <a:cubicBezTo>
                  <a:pt x="15687" y="14530"/>
                  <a:pt x="15455" y="15294"/>
                  <a:pt x="15255" y="16059"/>
                </a:cubicBezTo>
                <a:cubicBezTo>
                  <a:pt x="15189" y="16324"/>
                  <a:pt x="15122" y="16624"/>
                  <a:pt x="15156" y="16956"/>
                </a:cubicBezTo>
                <a:cubicBezTo>
                  <a:pt x="15156" y="17365"/>
                  <a:pt x="15510" y="17676"/>
                  <a:pt x="15901" y="17676"/>
                </a:cubicBezTo>
                <a:cubicBezTo>
                  <a:pt x="16018" y="17676"/>
                  <a:pt x="16138" y="17649"/>
                  <a:pt x="16252" y="17587"/>
                </a:cubicBezTo>
                <a:cubicBezTo>
                  <a:pt x="16485" y="17488"/>
                  <a:pt x="16651" y="17288"/>
                  <a:pt x="16784" y="17056"/>
                </a:cubicBezTo>
                <a:lnTo>
                  <a:pt x="20008" y="11406"/>
                </a:lnTo>
                <a:cubicBezTo>
                  <a:pt x="20440" y="10708"/>
                  <a:pt x="20839" y="9944"/>
                  <a:pt x="20739" y="9113"/>
                </a:cubicBezTo>
                <a:cubicBezTo>
                  <a:pt x="20639" y="8381"/>
                  <a:pt x="20174" y="7783"/>
                  <a:pt x="19476" y="7551"/>
                </a:cubicBezTo>
                <a:cubicBezTo>
                  <a:pt x="19293" y="7483"/>
                  <a:pt x="19101" y="7454"/>
                  <a:pt x="18903" y="7454"/>
                </a:cubicBezTo>
                <a:cubicBezTo>
                  <a:pt x="18132" y="7454"/>
                  <a:pt x="17286" y="7898"/>
                  <a:pt x="16651" y="8215"/>
                </a:cubicBezTo>
                <a:lnTo>
                  <a:pt x="16651" y="8149"/>
                </a:lnTo>
                <a:cubicBezTo>
                  <a:pt x="16578" y="8188"/>
                  <a:pt x="16505" y="8206"/>
                  <a:pt x="16435" y="8206"/>
                </a:cubicBezTo>
                <a:cubicBezTo>
                  <a:pt x="16094" y="8206"/>
                  <a:pt x="15838" y="7788"/>
                  <a:pt x="16086" y="7484"/>
                </a:cubicBezTo>
                <a:cubicBezTo>
                  <a:pt x="16851" y="6487"/>
                  <a:pt x="17781" y="5291"/>
                  <a:pt x="18346" y="4526"/>
                </a:cubicBezTo>
                <a:cubicBezTo>
                  <a:pt x="18911" y="3795"/>
                  <a:pt x="19310" y="2732"/>
                  <a:pt x="18579" y="1901"/>
                </a:cubicBezTo>
                <a:cubicBezTo>
                  <a:pt x="18413" y="1735"/>
                  <a:pt x="18246" y="1602"/>
                  <a:pt x="18047" y="1535"/>
                </a:cubicBezTo>
                <a:cubicBezTo>
                  <a:pt x="17719" y="1385"/>
                  <a:pt x="17369" y="1313"/>
                  <a:pt x="17017" y="1313"/>
                </a:cubicBezTo>
                <a:cubicBezTo>
                  <a:pt x="16513" y="1313"/>
                  <a:pt x="16005" y="1461"/>
                  <a:pt x="15554" y="1735"/>
                </a:cubicBezTo>
                <a:cubicBezTo>
                  <a:pt x="14989" y="2067"/>
                  <a:pt x="14524" y="2565"/>
                  <a:pt x="13959" y="2898"/>
                </a:cubicBezTo>
                <a:cubicBezTo>
                  <a:pt x="13882" y="2943"/>
                  <a:pt x="13801" y="2963"/>
                  <a:pt x="13722" y="2963"/>
                </a:cubicBezTo>
                <a:cubicBezTo>
                  <a:pt x="13392" y="2963"/>
                  <a:pt x="13094" y="2615"/>
                  <a:pt x="13228" y="2266"/>
                </a:cubicBezTo>
                <a:cubicBezTo>
                  <a:pt x="13361" y="2000"/>
                  <a:pt x="13394" y="1701"/>
                  <a:pt x="13394" y="1402"/>
                </a:cubicBezTo>
                <a:cubicBezTo>
                  <a:pt x="13361" y="904"/>
                  <a:pt x="13128" y="472"/>
                  <a:pt x="12730" y="206"/>
                </a:cubicBezTo>
                <a:cubicBezTo>
                  <a:pt x="12492" y="59"/>
                  <a:pt x="12254" y="0"/>
                  <a:pt x="1202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80574412"/>
      </p:ext>
    </p:extLst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2" name="Google Shape;952;p36"/>
          <p:cNvGrpSpPr/>
          <p:nvPr/>
        </p:nvGrpSpPr>
        <p:grpSpPr>
          <a:xfrm rot="10800000" flipH="1">
            <a:off x="10649834" y="296585"/>
            <a:ext cx="2073623" cy="2767075"/>
            <a:chOff x="7987375" y="3041839"/>
            <a:chExt cx="1555217" cy="2075306"/>
          </a:xfrm>
        </p:grpSpPr>
        <p:grpSp>
          <p:nvGrpSpPr>
            <p:cNvPr id="953" name="Google Shape;953;p36"/>
            <p:cNvGrpSpPr/>
            <p:nvPr/>
          </p:nvGrpSpPr>
          <p:grpSpPr>
            <a:xfrm rot="10800000">
              <a:off x="7987375" y="3934921"/>
              <a:ext cx="1008992" cy="1182223"/>
              <a:chOff x="10640450" y="-4636687"/>
              <a:chExt cx="1990908" cy="2332721"/>
            </a:xfrm>
          </p:grpSpPr>
          <p:sp>
            <p:nvSpPr>
              <p:cNvPr id="954" name="Google Shape;954;p36"/>
              <p:cNvSpPr/>
              <p:nvPr/>
            </p:nvSpPr>
            <p:spPr>
              <a:xfrm>
                <a:off x="10659859" y="-3916517"/>
                <a:ext cx="1003918" cy="1612552"/>
              </a:xfrm>
              <a:custGeom>
                <a:avLst/>
                <a:gdLst/>
                <a:ahLst/>
                <a:cxnLst/>
                <a:rect l="l" t="t" r="r" b="b"/>
                <a:pathLst>
                  <a:path w="25758" h="41374" extrusionOk="0">
                    <a:moveTo>
                      <a:pt x="8841" y="1"/>
                    </a:moveTo>
                    <a:cubicBezTo>
                      <a:pt x="6249" y="1"/>
                      <a:pt x="3822" y="466"/>
                      <a:pt x="2028" y="1961"/>
                    </a:cubicBezTo>
                    <a:cubicBezTo>
                      <a:pt x="200" y="3457"/>
                      <a:pt x="300" y="10602"/>
                      <a:pt x="167" y="12763"/>
                    </a:cubicBezTo>
                    <a:cubicBezTo>
                      <a:pt x="1" y="16551"/>
                      <a:pt x="34" y="20406"/>
                      <a:pt x="266" y="24228"/>
                    </a:cubicBezTo>
                    <a:cubicBezTo>
                      <a:pt x="466" y="26588"/>
                      <a:pt x="399" y="39184"/>
                      <a:pt x="3091" y="40314"/>
                    </a:cubicBezTo>
                    <a:cubicBezTo>
                      <a:pt x="4933" y="41101"/>
                      <a:pt x="6750" y="41373"/>
                      <a:pt x="8584" y="41373"/>
                    </a:cubicBezTo>
                    <a:cubicBezTo>
                      <a:pt x="10390" y="41373"/>
                      <a:pt x="12212" y="41109"/>
                      <a:pt x="14092" y="40812"/>
                    </a:cubicBezTo>
                    <a:cubicBezTo>
                      <a:pt x="15131" y="40614"/>
                      <a:pt x="16171" y="40509"/>
                      <a:pt x="17210" y="40509"/>
                    </a:cubicBezTo>
                    <a:cubicBezTo>
                      <a:pt x="17566" y="40509"/>
                      <a:pt x="17923" y="40521"/>
                      <a:pt x="18279" y="40546"/>
                    </a:cubicBezTo>
                    <a:cubicBezTo>
                      <a:pt x="19293" y="40656"/>
                      <a:pt x="20217" y="41037"/>
                      <a:pt x="21217" y="41037"/>
                    </a:cubicBezTo>
                    <a:cubicBezTo>
                      <a:pt x="21430" y="41037"/>
                      <a:pt x="21647" y="41019"/>
                      <a:pt x="21869" y="40979"/>
                    </a:cubicBezTo>
                    <a:cubicBezTo>
                      <a:pt x="23663" y="40646"/>
                      <a:pt x="24926" y="38885"/>
                      <a:pt x="25358" y="37157"/>
                    </a:cubicBezTo>
                    <a:cubicBezTo>
                      <a:pt x="25757" y="35428"/>
                      <a:pt x="25458" y="26189"/>
                      <a:pt x="25458" y="24395"/>
                    </a:cubicBezTo>
                    <a:cubicBezTo>
                      <a:pt x="25458" y="22467"/>
                      <a:pt x="25425" y="17582"/>
                      <a:pt x="25392" y="15654"/>
                    </a:cubicBezTo>
                    <a:cubicBezTo>
                      <a:pt x="25392" y="14325"/>
                      <a:pt x="25325" y="12995"/>
                      <a:pt x="25325" y="11633"/>
                    </a:cubicBezTo>
                    <a:cubicBezTo>
                      <a:pt x="25325" y="10370"/>
                      <a:pt x="25425" y="4554"/>
                      <a:pt x="24827" y="3390"/>
                    </a:cubicBezTo>
                    <a:cubicBezTo>
                      <a:pt x="23697" y="1164"/>
                      <a:pt x="20739" y="798"/>
                      <a:pt x="18246" y="732"/>
                    </a:cubicBezTo>
                    <a:cubicBezTo>
                      <a:pt x="15554" y="665"/>
                      <a:pt x="12098" y="1"/>
                      <a:pt x="8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5" name="Google Shape;955;p36"/>
              <p:cNvSpPr/>
              <p:nvPr/>
            </p:nvSpPr>
            <p:spPr>
              <a:xfrm>
                <a:off x="10640450" y="-4573120"/>
                <a:ext cx="1865266" cy="1758201"/>
              </a:xfrm>
              <a:custGeom>
                <a:avLst/>
                <a:gdLst/>
                <a:ahLst/>
                <a:cxnLst/>
                <a:rect l="l" t="t" r="r" b="b"/>
                <a:pathLst>
                  <a:path w="47858" h="45111" extrusionOk="0">
                    <a:moveTo>
                      <a:pt x="35608" y="0"/>
                    </a:moveTo>
                    <a:cubicBezTo>
                      <a:pt x="33763" y="0"/>
                      <a:pt x="31897" y="178"/>
                      <a:pt x="30077" y="197"/>
                    </a:cubicBezTo>
                    <a:lnTo>
                      <a:pt x="19841" y="297"/>
                    </a:lnTo>
                    <a:cubicBezTo>
                      <a:pt x="17448" y="330"/>
                      <a:pt x="15088" y="430"/>
                      <a:pt x="12729" y="430"/>
                    </a:cubicBezTo>
                    <a:cubicBezTo>
                      <a:pt x="12191" y="430"/>
                      <a:pt x="11643" y="420"/>
                      <a:pt x="11093" y="420"/>
                    </a:cubicBezTo>
                    <a:cubicBezTo>
                      <a:pt x="9334" y="420"/>
                      <a:pt x="7552" y="517"/>
                      <a:pt x="5982" y="1327"/>
                    </a:cubicBezTo>
                    <a:cubicBezTo>
                      <a:pt x="2061" y="3288"/>
                      <a:pt x="1429" y="8539"/>
                      <a:pt x="1296" y="12959"/>
                    </a:cubicBezTo>
                    <a:cubicBezTo>
                      <a:pt x="1163" y="17678"/>
                      <a:pt x="0" y="23827"/>
                      <a:pt x="0" y="29576"/>
                    </a:cubicBezTo>
                    <a:cubicBezTo>
                      <a:pt x="0" y="34129"/>
                      <a:pt x="764" y="38450"/>
                      <a:pt x="3423" y="41640"/>
                    </a:cubicBezTo>
                    <a:cubicBezTo>
                      <a:pt x="6082" y="44864"/>
                      <a:pt x="10901" y="44665"/>
                      <a:pt x="14690" y="44897"/>
                    </a:cubicBezTo>
                    <a:cubicBezTo>
                      <a:pt x="16859" y="45041"/>
                      <a:pt x="19028" y="45110"/>
                      <a:pt x="21194" y="45110"/>
                    </a:cubicBezTo>
                    <a:cubicBezTo>
                      <a:pt x="24040" y="45110"/>
                      <a:pt x="26881" y="44991"/>
                      <a:pt x="29712" y="44764"/>
                    </a:cubicBezTo>
                    <a:cubicBezTo>
                      <a:pt x="33899" y="44399"/>
                      <a:pt x="43105" y="44499"/>
                      <a:pt x="45132" y="39746"/>
                    </a:cubicBezTo>
                    <a:cubicBezTo>
                      <a:pt x="47858" y="33299"/>
                      <a:pt x="47027" y="26984"/>
                      <a:pt x="45997" y="20304"/>
                    </a:cubicBezTo>
                    <a:cubicBezTo>
                      <a:pt x="45631" y="17845"/>
                      <a:pt x="45299" y="15352"/>
                      <a:pt x="45531" y="12859"/>
                    </a:cubicBezTo>
                    <a:cubicBezTo>
                      <a:pt x="45731" y="10732"/>
                      <a:pt x="46728" y="8738"/>
                      <a:pt x="46329" y="6578"/>
                    </a:cubicBezTo>
                    <a:cubicBezTo>
                      <a:pt x="45697" y="3388"/>
                      <a:pt x="42673" y="1161"/>
                      <a:pt x="39516" y="397"/>
                    </a:cubicBezTo>
                    <a:cubicBezTo>
                      <a:pt x="38240" y="91"/>
                      <a:pt x="36929" y="0"/>
                      <a:pt x="35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956" name="Google Shape;956;p36"/>
              <p:cNvGrpSpPr/>
              <p:nvPr/>
            </p:nvGrpSpPr>
            <p:grpSpPr>
              <a:xfrm>
                <a:off x="10904156" y="-4325919"/>
                <a:ext cx="743532" cy="1538781"/>
                <a:chOff x="11300741" y="-1605164"/>
                <a:chExt cx="574200" cy="1188340"/>
              </a:xfrm>
            </p:grpSpPr>
            <p:sp>
              <p:nvSpPr>
                <p:cNvPr id="957" name="Google Shape;957;p36"/>
                <p:cNvSpPr/>
                <p:nvPr/>
              </p:nvSpPr>
              <p:spPr>
                <a:xfrm>
                  <a:off x="11324759" y="-1351081"/>
                  <a:ext cx="62031" cy="1773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" h="5894" extrusionOk="0">
                      <a:moveTo>
                        <a:pt x="970" y="0"/>
                      </a:moveTo>
                      <a:cubicBezTo>
                        <a:pt x="464" y="0"/>
                        <a:pt x="115" y="445"/>
                        <a:pt x="34" y="935"/>
                      </a:cubicBezTo>
                      <a:cubicBezTo>
                        <a:pt x="0" y="1234"/>
                        <a:pt x="0" y="1533"/>
                        <a:pt x="34" y="1832"/>
                      </a:cubicBezTo>
                      <a:cubicBezTo>
                        <a:pt x="100" y="2663"/>
                        <a:pt x="133" y="3460"/>
                        <a:pt x="233" y="4258"/>
                      </a:cubicBezTo>
                      <a:cubicBezTo>
                        <a:pt x="300" y="4690"/>
                        <a:pt x="399" y="5155"/>
                        <a:pt x="532" y="5587"/>
                      </a:cubicBezTo>
                      <a:cubicBezTo>
                        <a:pt x="579" y="5773"/>
                        <a:pt x="770" y="5893"/>
                        <a:pt x="961" y="5893"/>
                      </a:cubicBezTo>
                      <a:cubicBezTo>
                        <a:pt x="1044" y="5893"/>
                        <a:pt x="1126" y="5870"/>
                        <a:pt x="1197" y="5820"/>
                      </a:cubicBezTo>
                      <a:cubicBezTo>
                        <a:pt x="1363" y="5720"/>
                        <a:pt x="1496" y="5554"/>
                        <a:pt x="1596" y="5388"/>
                      </a:cubicBezTo>
                      <a:cubicBezTo>
                        <a:pt x="1695" y="5189"/>
                        <a:pt x="1762" y="4923"/>
                        <a:pt x="1795" y="4690"/>
                      </a:cubicBezTo>
                      <a:cubicBezTo>
                        <a:pt x="1862" y="3793"/>
                        <a:pt x="1895" y="2895"/>
                        <a:pt x="1961" y="1998"/>
                      </a:cubicBezTo>
                      <a:lnTo>
                        <a:pt x="2061" y="1965"/>
                      </a:lnTo>
                      <a:cubicBezTo>
                        <a:pt x="2028" y="1599"/>
                        <a:pt x="1995" y="1200"/>
                        <a:pt x="1928" y="835"/>
                      </a:cubicBezTo>
                      <a:cubicBezTo>
                        <a:pt x="1895" y="469"/>
                        <a:pt x="1662" y="203"/>
                        <a:pt x="1330" y="71"/>
                      </a:cubicBezTo>
                      <a:cubicBezTo>
                        <a:pt x="1203" y="22"/>
                        <a:pt x="1083" y="0"/>
                        <a:pt x="97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58" name="Google Shape;958;p36"/>
                <p:cNvSpPr/>
                <p:nvPr/>
              </p:nvSpPr>
              <p:spPr>
                <a:xfrm>
                  <a:off x="11300741" y="-1067653"/>
                  <a:ext cx="68050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85" extrusionOk="0">
                      <a:moveTo>
                        <a:pt x="952" y="1"/>
                      </a:moveTo>
                      <a:cubicBezTo>
                        <a:pt x="825" y="1"/>
                        <a:pt x="700" y="45"/>
                        <a:pt x="599" y="125"/>
                      </a:cubicBezTo>
                      <a:cubicBezTo>
                        <a:pt x="200" y="358"/>
                        <a:pt x="1" y="823"/>
                        <a:pt x="67" y="1255"/>
                      </a:cubicBezTo>
                      <a:cubicBezTo>
                        <a:pt x="134" y="1654"/>
                        <a:pt x="134" y="2020"/>
                        <a:pt x="134" y="2418"/>
                      </a:cubicBezTo>
                      <a:cubicBezTo>
                        <a:pt x="134" y="2817"/>
                        <a:pt x="200" y="3183"/>
                        <a:pt x="267" y="3582"/>
                      </a:cubicBezTo>
                      <a:cubicBezTo>
                        <a:pt x="333" y="3947"/>
                        <a:pt x="400" y="4413"/>
                        <a:pt x="499" y="4811"/>
                      </a:cubicBezTo>
                      <a:cubicBezTo>
                        <a:pt x="526" y="5100"/>
                        <a:pt x="759" y="5285"/>
                        <a:pt x="1019" y="5285"/>
                      </a:cubicBezTo>
                      <a:cubicBezTo>
                        <a:pt x="1089" y="5285"/>
                        <a:pt x="1160" y="5271"/>
                        <a:pt x="1231" y="5243"/>
                      </a:cubicBezTo>
                      <a:cubicBezTo>
                        <a:pt x="1463" y="5177"/>
                        <a:pt x="1663" y="5011"/>
                        <a:pt x="1762" y="4778"/>
                      </a:cubicBezTo>
                      <a:cubicBezTo>
                        <a:pt x="1895" y="4446"/>
                        <a:pt x="1995" y="4080"/>
                        <a:pt x="2061" y="3748"/>
                      </a:cubicBezTo>
                      <a:cubicBezTo>
                        <a:pt x="2128" y="3017"/>
                        <a:pt x="2161" y="2319"/>
                        <a:pt x="2228" y="1588"/>
                      </a:cubicBezTo>
                      <a:cubicBezTo>
                        <a:pt x="2261" y="923"/>
                        <a:pt x="1862" y="291"/>
                        <a:pt x="1197" y="59"/>
                      </a:cubicBezTo>
                      <a:cubicBezTo>
                        <a:pt x="1119" y="20"/>
                        <a:pt x="1035" y="1"/>
                        <a:pt x="9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59" name="Google Shape;959;p36"/>
                <p:cNvSpPr/>
                <p:nvPr/>
              </p:nvSpPr>
              <p:spPr>
                <a:xfrm>
                  <a:off x="11472809" y="-1487513"/>
                  <a:ext cx="68050" cy="156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1" h="5212" extrusionOk="0">
                      <a:moveTo>
                        <a:pt x="1320" y="0"/>
                      </a:moveTo>
                      <a:cubicBezTo>
                        <a:pt x="1279" y="0"/>
                        <a:pt x="1237" y="6"/>
                        <a:pt x="1197" y="17"/>
                      </a:cubicBezTo>
                      <a:cubicBezTo>
                        <a:pt x="698" y="50"/>
                        <a:pt x="299" y="449"/>
                        <a:pt x="299" y="948"/>
                      </a:cubicBezTo>
                      <a:cubicBezTo>
                        <a:pt x="266" y="1612"/>
                        <a:pt x="0" y="2277"/>
                        <a:pt x="166" y="2942"/>
                      </a:cubicBezTo>
                      <a:cubicBezTo>
                        <a:pt x="200" y="3374"/>
                        <a:pt x="200" y="3839"/>
                        <a:pt x="266" y="4271"/>
                      </a:cubicBezTo>
                      <a:cubicBezTo>
                        <a:pt x="266" y="4504"/>
                        <a:pt x="333" y="4703"/>
                        <a:pt x="432" y="4869"/>
                      </a:cubicBezTo>
                      <a:cubicBezTo>
                        <a:pt x="512" y="5088"/>
                        <a:pt x="722" y="5212"/>
                        <a:pt x="935" y="5212"/>
                      </a:cubicBezTo>
                      <a:cubicBezTo>
                        <a:pt x="1078" y="5212"/>
                        <a:pt x="1223" y="5156"/>
                        <a:pt x="1330" y="5036"/>
                      </a:cubicBezTo>
                      <a:cubicBezTo>
                        <a:pt x="1429" y="4936"/>
                        <a:pt x="1529" y="4803"/>
                        <a:pt x="1562" y="4637"/>
                      </a:cubicBezTo>
                      <a:cubicBezTo>
                        <a:pt x="1728" y="4105"/>
                        <a:pt x="1861" y="3540"/>
                        <a:pt x="1994" y="2975"/>
                      </a:cubicBezTo>
                      <a:cubicBezTo>
                        <a:pt x="2027" y="2742"/>
                        <a:pt x="2094" y="2477"/>
                        <a:pt x="2127" y="2211"/>
                      </a:cubicBezTo>
                      <a:cubicBezTo>
                        <a:pt x="2260" y="1546"/>
                        <a:pt x="2127" y="881"/>
                        <a:pt x="1795" y="316"/>
                      </a:cubicBezTo>
                      <a:cubicBezTo>
                        <a:pt x="1712" y="124"/>
                        <a:pt x="1517" y="0"/>
                        <a:pt x="13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60" name="Google Shape;960;p36"/>
                <p:cNvSpPr/>
                <p:nvPr/>
              </p:nvSpPr>
              <p:spPr>
                <a:xfrm>
                  <a:off x="11471785" y="-1210195"/>
                  <a:ext cx="61068" cy="123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9" h="4097" extrusionOk="0">
                      <a:moveTo>
                        <a:pt x="989" y="1"/>
                      </a:moveTo>
                      <a:cubicBezTo>
                        <a:pt x="753" y="1"/>
                        <a:pt x="517" y="101"/>
                        <a:pt x="367" y="308"/>
                      </a:cubicBezTo>
                      <a:cubicBezTo>
                        <a:pt x="134" y="607"/>
                        <a:pt x="1" y="973"/>
                        <a:pt x="34" y="1338"/>
                      </a:cubicBezTo>
                      <a:cubicBezTo>
                        <a:pt x="101" y="2036"/>
                        <a:pt x="134" y="2734"/>
                        <a:pt x="200" y="3432"/>
                      </a:cubicBezTo>
                      <a:cubicBezTo>
                        <a:pt x="200" y="3731"/>
                        <a:pt x="400" y="3997"/>
                        <a:pt x="699" y="4097"/>
                      </a:cubicBezTo>
                      <a:cubicBezTo>
                        <a:pt x="1031" y="4097"/>
                        <a:pt x="1364" y="3898"/>
                        <a:pt x="1463" y="3598"/>
                      </a:cubicBezTo>
                      <a:cubicBezTo>
                        <a:pt x="1496" y="3565"/>
                        <a:pt x="1496" y="3532"/>
                        <a:pt x="1530" y="3499"/>
                      </a:cubicBezTo>
                      <a:lnTo>
                        <a:pt x="1995" y="1305"/>
                      </a:lnTo>
                      <a:cubicBezTo>
                        <a:pt x="2028" y="873"/>
                        <a:pt x="1829" y="441"/>
                        <a:pt x="1496" y="175"/>
                      </a:cubicBezTo>
                      <a:cubicBezTo>
                        <a:pt x="1352" y="60"/>
                        <a:pt x="1170" y="1"/>
                        <a:pt x="9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61" name="Google Shape;961;p36"/>
                <p:cNvSpPr/>
                <p:nvPr/>
              </p:nvSpPr>
              <p:spPr>
                <a:xfrm>
                  <a:off x="11328762" y="-788559"/>
                  <a:ext cx="56042" cy="123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13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4"/>
                      </a:cubicBezTo>
                      <a:cubicBezTo>
                        <a:pt x="233" y="424"/>
                        <a:pt x="100" y="723"/>
                        <a:pt x="100" y="1088"/>
                      </a:cubicBezTo>
                      <a:lnTo>
                        <a:pt x="100" y="1620"/>
                      </a:lnTo>
                      <a:lnTo>
                        <a:pt x="0" y="1587"/>
                      </a:lnTo>
                      <a:lnTo>
                        <a:pt x="0" y="1587"/>
                      </a:lnTo>
                      <a:cubicBezTo>
                        <a:pt x="133" y="2252"/>
                        <a:pt x="233" y="2883"/>
                        <a:pt x="366" y="3548"/>
                      </a:cubicBezTo>
                      <a:cubicBezTo>
                        <a:pt x="432" y="3814"/>
                        <a:pt x="565" y="4113"/>
                        <a:pt x="864" y="4113"/>
                      </a:cubicBezTo>
                      <a:cubicBezTo>
                        <a:pt x="1197" y="4080"/>
                        <a:pt x="1463" y="3880"/>
                        <a:pt x="1562" y="3581"/>
                      </a:cubicBezTo>
                      <a:cubicBezTo>
                        <a:pt x="1596" y="3481"/>
                        <a:pt x="1629" y="3415"/>
                        <a:pt x="1629" y="3315"/>
                      </a:cubicBezTo>
                      <a:cubicBezTo>
                        <a:pt x="1729" y="2584"/>
                        <a:pt x="1828" y="1820"/>
                        <a:pt x="1862" y="1088"/>
                      </a:cubicBezTo>
                      <a:cubicBezTo>
                        <a:pt x="1862" y="756"/>
                        <a:pt x="1729" y="424"/>
                        <a:pt x="1463" y="224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62" name="Google Shape;962;p36"/>
                <p:cNvSpPr/>
                <p:nvPr/>
              </p:nvSpPr>
              <p:spPr>
                <a:xfrm>
                  <a:off x="11623838" y="-1605164"/>
                  <a:ext cx="62061" cy="177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2" h="5883" extrusionOk="0">
                      <a:moveTo>
                        <a:pt x="970" y="1"/>
                      </a:moveTo>
                      <a:cubicBezTo>
                        <a:pt x="464" y="1"/>
                        <a:pt x="115" y="446"/>
                        <a:pt x="34" y="935"/>
                      </a:cubicBezTo>
                      <a:cubicBezTo>
                        <a:pt x="1" y="1234"/>
                        <a:pt x="1" y="1533"/>
                        <a:pt x="34" y="1832"/>
                      </a:cubicBezTo>
                      <a:cubicBezTo>
                        <a:pt x="100" y="2663"/>
                        <a:pt x="134" y="3461"/>
                        <a:pt x="233" y="4259"/>
                      </a:cubicBezTo>
                      <a:cubicBezTo>
                        <a:pt x="300" y="4691"/>
                        <a:pt x="399" y="5123"/>
                        <a:pt x="532" y="5555"/>
                      </a:cubicBezTo>
                      <a:cubicBezTo>
                        <a:pt x="577" y="5756"/>
                        <a:pt x="757" y="5882"/>
                        <a:pt x="942" y="5882"/>
                      </a:cubicBezTo>
                      <a:cubicBezTo>
                        <a:pt x="1031" y="5882"/>
                        <a:pt x="1121" y="5852"/>
                        <a:pt x="1197" y="5787"/>
                      </a:cubicBezTo>
                      <a:cubicBezTo>
                        <a:pt x="1363" y="5688"/>
                        <a:pt x="1529" y="5555"/>
                        <a:pt x="1629" y="5388"/>
                      </a:cubicBezTo>
                      <a:cubicBezTo>
                        <a:pt x="1729" y="5156"/>
                        <a:pt x="1795" y="4923"/>
                        <a:pt x="1795" y="4691"/>
                      </a:cubicBezTo>
                      <a:cubicBezTo>
                        <a:pt x="1862" y="3793"/>
                        <a:pt x="1928" y="2896"/>
                        <a:pt x="1961" y="1999"/>
                      </a:cubicBezTo>
                      <a:lnTo>
                        <a:pt x="2061" y="1965"/>
                      </a:lnTo>
                      <a:cubicBezTo>
                        <a:pt x="2028" y="1600"/>
                        <a:pt x="1995" y="1201"/>
                        <a:pt x="1928" y="802"/>
                      </a:cubicBezTo>
                      <a:cubicBezTo>
                        <a:pt x="1895" y="470"/>
                        <a:pt x="1662" y="171"/>
                        <a:pt x="1330" y="71"/>
                      </a:cubicBezTo>
                      <a:cubicBezTo>
                        <a:pt x="1203" y="23"/>
                        <a:pt x="1083" y="1"/>
                        <a:pt x="97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63" name="Google Shape;963;p36"/>
                <p:cNvSpPr/>
                <p:nvPr/>
              </p:nvSpPr>
              <p:spPr>
                <a:xfrm>
                  <a:off x="11598827" y="-1321706"/>
                  <a:ext cx="69044" cy="159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4" h="5285" extrusionOk="0">
                      <a:moveTo>
                        <a:pt x="985" y="0"/>
                      </a:moveTo>
                      <a:cubicBezTo>
                        <a:pt x="858" y="0"/>
                        <a:pt x="733" y="44"/>
                        <a:pt x="632" y="125"/>
                      </a:cubicBezTo>
                      <a:cubicBezTo>
                        <a:pt x="233" y="357"/>
                        <a:pt x="1" y="823"/>
                        <a:pt x="100" y="1288"/>
                      </a:cubicBezTo>
                      <a:cubicBezTo>
                        <a:pt x="134" y="1654"/>
                        <a:pt x="167" y="2052"/>
                        <a:pt x="134" y="2418"/>
                      </a:cubicBezTo>
                      <a:cubicBezTo>
                        <a:pt x="167" y="2817"/>
                        <a:pt x="233" y="3182"/>
                        <a:pt x="300" y="3581"/>
                      </a:cubicBezTo>
                      <a:cubicBezTo>
                        <a:pt x="366" y="3980"/>
                        <a:pt x="433" y="4412"/>
                        <a:pt x="499" y="4811"/>
                      </a:cubicBezTo>
                      <a:cubicBezTo>
                        <a:pt x="552" y="5099"/>
                        <a:pt x="790" y="5284"/>
                        <a:pt x="1052" y="5284"/>
                      </a:cubicBezTo>
                      <a:cubicBezTo>
                        <a:pt x="1122" y="5284"/>
                        <a:pt x="1193" y="5271"/>
                        <a:pt x="1264" y="5243"/>
                      </a:cubicBezTo>
                      <a:cubicBezTo>
                        <a:pt x="1496" y="5176"/>
                        <a:pt x="1696" y="5010"/>
                        <a:pt x="1762" y="4778"/>
                      </a:cubicBezTo>
                      <a:cubicBezTo>
                        <a:pt x="1928" y="4445"/>
                        <a:pt x="2028" y="4080"/>
                        <a:pt x="2094" y="3747"/>
                      </a:cubicBezTo>
                      <a:cubicBezTo>
                        <a:pt x="2161" y="3016"/>
                        <a:pt x="2194" y="2318"/>
                        <a:pt x="2227" y="1587"/>
                      </a:cubicBezTo>
                      <a:cubicBezTo>
                        <a:pt x="2294" y="922"/>
                        <a:pt x="1862" y="291"/>
                        <a:pt x="1230" y="58"/>
                      </a:cubicBezTo>
                      <a:cubicBezTo>
                        <a:pt x="1152" y="19"/>
                        <a:pt x="1068" y="0"/>
                        <a:pt x="98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64" name="Google Shape;964;p36"/>
                <p:cNvSpPr/>
                <p:nvPr/>
              </p:nvSpPr>
              <p:spPr>
                <a:xfrm>
                  <a:off x="11627841" y="-1043635"/>
                  <a:ext cx="56042" cy="124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4147" extrusionOk="0">
                      <a:moveTo>
                        <a:pt x="981" y="0"/>
                      </a:moveTo>
                      <a:cubicBezTo>
                        <a:pt x="806" y="0"/>
                        <a:pt x="632" y="75"/>
                        <a:pt x="499" y="225"/>
                      </a:cubicBezTo>
                      <a:cubicBezTo>
                        <a:pt x="233" y="424"/>
                        <a:pt x="67" y="756"/>
                        <a:pt x="67" y="1089"/>
                      </a:cubicBezTo>
                      <a:lnTo>
                        <a:pt x="67" y="1620"/>
                      </a:lnTo>
                      <a:lnTo>
                        <a:pt x="1" y="1620"/>
                      </a:lnTo>
                      <a:cubicBezTo>
                        <a:pt x="100" y="2285"/>
                        <a:pt x="200" y="2917"/>
                        <a:pt x="366" y="3581"/>
                      </a:cubicBezTo>
                      <a:cubicBezTo>
                        <a:pt x="399" y="3847"/>
                        <a:pt x="565" y="4113"/>
                        <a:pt x="865" y="4146"/>
                      </a:cubicBezTo>
                      <a:cubicBezTo>
                        <a:pt x="1164" y="4113"/>
                        <a:pt x="1463" y="3914"/>
                        <a:pt x="1529" y="3615"/>
                      </a:cubicBezTo>
                      <a:cubicBezTo>
                        <a:pt x="1563" y="3515"/>
                        <a:pt x="1596" y="3448"/>
                        <a:pt x="1629" y="3349"/>
                      </a:cubicBezTo>
                      <a:cubicBezTo>
                        <a:pt x="1695" y="2617"/>
                        <a:pt x="1795" y="1853"/>
                        <a:pt x="1862" y="1122"/>
                      </a:cubicBezTo>
                      <a:cubicBezTo>
                        <a:pt x="1862" y="756"/>
                        <a:pt x="1729" y="457"/>
                        <a:pt x="1463" y="225"/>
                      </a:cubicBezTo>
                      <a:cubicBezTo>
                        <a:pt x="1330" y="75"/>
                        <a:pt x="1155" y="0"/>
                        <a:pt x="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65" name="Google Shape;965;p36"/>
                <p:cNvSpPr/>
                <p:nvPr/>
              </p:nvSpPr>
              <p:spPr>
                <a:xfrm>
                  <a:off x="11482801" y="-881921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0"/>
                      </a:moveTo>
                      <a:cubicBezTo>
                        <a:pt x="873" y="0"/>
                        <a:pt x="852" y="1"/>
                        <a:pt x="831" y="3"/>
                      </a:cubicBezTo>
                      <a:cubicBezTo>
                        <a:pt x="333" y="3"/>
                        <a:pt x="1" y="302"/>
                        <a:pt x="1" y="767"/>
                      </a:cubicBezTo>
                      <a:cubicBezTo>
                        <a:pt x="34" y="1299"/>
                        <a:pt x="100" y="1831"/>
                        <a:pt x="233" y="2363"/>
                      </a:cubicBezTo>
                      <a:cubicBezTo>
                        <a:pt x="233" y="2429"/>
                        <a:pt x="300" y="2529"/>
                        <a:pt x="366" y="2595"/>
                      </a:cubicBezTo>
                      <a:cubicBezTo>
                        <a:pt x="469" y="2772"/>
                        <a:pt x="650" y="2857"/>
                        <a:pt x="832" y="2857"/>
                      </a:cubicBezTo>
                      <a:cubicBezTo>
                        <a:pt x="1060" y="2857"/>
                        <a:pt x="1289" y="2722"/>
                        <a:pt x="1363" y="2462"/>
                      </a:cubicBezTo>
                      <a:cubicBezTo>
                        <a:pt x="1496" y="2030"/>
                        <a:pt x="1596" y="1631"/>
                        <a:pt x="1662" y="1199"/>
                      </a:cubicBezTo>
                      <a:cubicBezTo>
                        <a:pt x="1662" y="1000"/>
                        <a:pt x="1629" y="801"/>
                        <a:pt x="1596" y="601"/>
                      </a:cubicBezTo>
                      <a:cubicBezTo>
                        <a:pt x="1533" y="256"/>
                        <a:pt x="1234" y="0"/>
                        <a:pt x="8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66" name="Google Shape;966;p36"/>
                <p:cNvSpPr/>
                <p:nvPr/>
              </p:nvSpPr>
              <p:spPr>
                <a:xfrm>
                  <a:off x="11800902" y="-1400200"/>
                  <a:ext cx="74040" cy="171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0" h="5702" extrusionOk="0">
                      <a:moveTo>
                        <a:pt x="1102" y="0"/>
                      </a:moveTo>
                      <a:cubicBezTo>
                        <a:pt x="722" y="0"/>
                        <a:pt x="344" y="196"/>
                        <a:pt x="133" y="539"/>
                      </a:cubicBezTo>
                      <a:cubicBezTo>
                        <a:pt x="33" y="639"/>
                        <a:pt x="0" y="805"/>
                        <a:pt x="0" y="938"/>
                      </a:cubicBezTo>
                      <a:cubicBezTo>
                        <a:pt x="0" y="1171"/>
                        <a:pt x="33" y="1437"/>
                        <a:pt x="33" y="1669"/>
                      </a:cubicBezTo>
                      <a:cubicBezTo>
                        <a:pt x="0" y="2168"/>
                        <a:pt x="67" y="2700"/>
                        <a:pt x="233" y="3165"/>
                      </a:cubicBezTo>
                      <a:cubicBezTo>
                        <a:pt x="399" y="3597"/>
                        <a:pt x="332" y="4129"/>
                        <a:pt x="399" y="4594"/>
                      </a:cubicBezTo>
                      <a:cubicBezTo>
                        <a:pt x="432" y="4827"/>
                        <a:pt x="499" y="5059"/>
                        <a:pt x="598" y="5259"/>
                      </a:cubicBezTo>
                      <a:cubicBezTo>
                        <a:pt x="679" y="5541"/>
                        <a:pt x="932" y="5701"/>
                        <a:pt x="1185" y="5701"/>
                      </a:cubicBezTo>
                      <a:cubicBezTo>
                        <a:pt x="1348" y="5701"/>
                        <a:pt x="1511" y="5635"/>
                        <a:pt x="1629" y="5491"/>
                      </a:cubicBezTo>
                      <a:cubicBezTo>
                        <a:pt x="2061" y="5159"/>
                        <a:pt x="2260" y="4660"/>
                        <a:pt x="2260" y="4129"/>
                      </a:cubicBezTo>
                      <a:cubicBezTo>
                        <a:pt x="2227" y="3863"/>
                        <a:pt x="2227" y="3597"/>
                        <a:pt x="2293" y="3331"/>
                      </a:cubicBezTo>
                      <a:cubicBezTo>
                        <a:pt x="2459" y="2533"/>
                        <a:pt x="2459" y="1736"/>
                        <a:pt x="2293" y="938"/>
                      </a:cubicBezTo>
                      <a:cubicBezTo>
                        <a:pt x="2227" y="473"/>
                        <a:pt x="1861" y="107"/>
                        <a:pt x="1396" y="41"/>
                      </a:cubicBezTo>
                      <a:cubicBezTo>
                        <a:pt x="1300" y="13"/>
                        <a:pt x="1201" y="0"/>
                        <a:pt x="11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67" name="Google Shape;967;p36"/>
                <p:cNvSpPr/>
                <p:nvPr/>
              </p:nvSpPr>
              <p:spPr>
                <a:xfrm>
                  <a:off x="11803881" y="-1108104"/>
                  <a:ext cx="67057" cy="15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5202" extrusionOk="0">
                      <a:moveTo>
                        <a:pt x="1252" y="1"/>
                      </a:moveTo>
                      <a:cubicBezTo>
                        <a:pt x="1223" y="1"/>
                        <a:pt x="1193" y="3"/>
                        <a:pt x="1164" y="7"/>
                      </a:cubicBezTo>
                      <a:cubicBezTo>
                        <a:pt x="665" y="40"/>
                        <a:pt x="267" y="439"/>
                        <a:pt x="267" y="971"/>
                      </a:cubicBezTo>
                      <a:cubicBezTo>
                        <a:pt x="233" y="1635"/>
                        <a:pt x="1" y="2267"/>
                        <a:pt x="134" y="2932"/>
                      </a:cubicBezTo>
                      <a:cubicBezTo>
                        <a:pt x="167" y="3397"/>
                        <a:pt x="167" y="3829"/>
                        <a:pt x="233" y="4261"/>
                      </a:cubicBezTo>
                      <a:cubicBezTo>
                        <a:pt x="233" y="4494"/>
                        <a:pt x="300" y="4693"/>
                        <a:pt x="400" y="4859"/>
                      </a:cubicBezTo>
                      <a:cubicBezTo>
                        <a:pt x="479" y="5078"/>
                        <a:pt x="689" y="5201"/>
                        <a:pt x="902" y="5201"/>
                      </a:cubicBezTo>
                      <a:cubicBezTo>
                        <a:pt x="1046" y="5201"/>
                        <a:pt x="1190" y="5146"/>
                        <a:pt x="1297" y="5025"/>
                      </a:cubicBezTo>
                      <a:cubicBezTo>
                        <a:pt x="1397" y="4926"/>
                        <a:pt x="1496" y="4793"/>
                        <a:pt x="1530" y="4660"/>
                      </a:cubicBezTo>
                      <a:cubicBezTo>
                        <a:pt x="1696" y="4095"/>
                        <a:pt x="1829" y="3563"/>
                        <a:pt x="1962" y="2998"/>
                      </a:cubicBezTo>
                      <a:cubicBezTo>
                        <a:pt x="2028" y="2732"/>
                        <a:pt x="2061" y="2466"/>
                        <a:pt x="2095" y="2200"/>
                      </a:cubicBezTo>
                      <a:cubicBezTo>
                        <a:pt x="2227" y="1536"/>
                        <a:pt x="2095" y="871"/>
                        <a:pt x="1762" y="306"/>
                      </a:cubicBezTo>
                      <a:cubicBezTo>
                        <a:pt x="1675" y="103"/>
                        <a:pt x="1460" y="1"/>
                        <a:pt x="12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68" name="Google Shape;968;p36"/>
                <p:cNvSpPr/>
                <p:nvPr/>
              </p:nvSpPr>
              <p:spPr>
                <a:xfrm>
                  <a:off x="11801895" y="-830575"/>
                  <a:ext cx="61038" cy="12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4080" extrusionOk="0">
                      <a:moveTo>
                        <a:pt x="987" y="0"/>
                      </a:moveTo>
                      <a:cubicBezTo>
                        <a:pt x="751" y="0"/>
                        <a:pt x="516" y="103"/>
                        <a:pt x="366" y="291"/>
                      </a:cubicBezTo>
                      <a:cubicBezTo>
                        <a:pt x="133" y="590"/>
                        <a:pt x="0" y="956"/>
                        <a:pt x="34" y="1321"/>
                      </a:cubicBezTo>
                      <a:cubicBezTo>
                        <a:pt x="100" y="1986"/>
                        <a:pt x="133" y="2684"/>
                        <a:pt x="200" y="3382"/>
                      </a:cubicBezTo>
                      <a:cubicBezTo>
                        <a:pt x="200" y="3681"/>
                        <a:pt x="399" y="3980"/>
                        <a:pt x="698" y="4080"/>
                      </a:cubicBezTo>
                      <a:cubicBezTo>
                        <a:pt x="1064" y="4080"/>
                        <a:pt x="1363" y="3880"/>
                        <a:pt x="1496" y="3548"/>
                      </a:cubicBezTo>
                      <a:cubicBezTo>
                        <a:pt x="1496" y="3515"/>
                        <a:pt x="1496" y="3515"/>
                        <a:pt x="1529" y="3482"/>
                      </a:cubicBezTo>
                      <a:lnTo>
                        <a:pt x="1994" y="1288"/>
                      </a:lnTo>
                      <a:cubicBezTo>
                        <a:pt x="2028" y="856"/>
                        <a:pt x="1828" y="457"/>
                        <a:pt x="1496" y="191"/>
                      </a:cubicBezTo>
                      <a:cubicBezTo>
                        <a:pt x="1351" y="61"/>
                        <a:pt x="1169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69" name="Google Shape;969;p36"/>
                <p:cNvSpPr/>
                <p:nvPr/>
              </p:nvSpPr>
              <p:spPr>
                <a:xfrm>
                  <a:off x="11812880" y="-502843"/>
                  <a:ext cx="50052" cy="86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2858" extrusionOk="0">
                      <a:moveTo>
                        <a:pt x="893" y="1"/>
                      </a:moveTo>
                      <a:cubicBezTo>
                        <a:pt x="873" y="1"/>
                        <a:pt x="852" y="2"/>
                        <a:pt x="832" y="4"/>
                      </a:cubicBezTo>
                      <a:cubicBezTo>
                        <a:pt x="333" y="4"/>
                        <a:pt x="1" y="303"/>
                        <a:pt x="1" y="768"/>
                      </a:cubicBezTo>
                      <a:cubicBezTo>
                        <a:pt x="34" y="1300"/>
                        <a:pt x="101" y="1832"/>
                        <a:pt x="234" y="2363"/>
                      </a:cubicBezTo>
                      <a:cubicBezTo>
                        <a:pt x="234" y="2430"/>
                        <a:pt x="300" y="2530"/>
                        <a:pt x="366" y="2596"/>
                      </a:cubicBezTo>
                      <a:cubicBezTo>
                        <a:pt x="469" y="2773"/>
                        <a:pt x="650" y="2858"/>
                        <a:pt x="832" y="2858"/>
                      </a:cubicBezTo>
                      <a:cubicBezTo>
                        <a:pt x="1060" y="2858"/>
                        <a:pt x="1289" y="2722"/>
                        <a:pt x="1363" y="2463"/>
                      </a:cubicBezTo>
                      <a:cubicBezTo>
                        <a:pt x="1496" y="2064"/>
                        <a:pt x="1596" y="1632"/>
                        <a:pt x="1663" y="1200"/>
                      </a:cubicBezTo>
                      <a:cubicBezTo>
                        <a:pt x="1663" y="1001"/>
                        <a:pt x="1629" y="801"/>
                        <a:pt x="1596" y="602"/>
                      </a:cubicBezTo>
                      <a:cubicBezTo>
                        <a:pt x="1533" y="257"/>
                        <a:pt x="1234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970" name="Google Shape;970;p36"/>
              <p:cNvSpPr/>
              <p:nvPr/>
            </p:nvSpPr>
            <p:spPr>
              <a:xfrm>
                <a:off x="11867097" y="-4636687"/>
                <a:ext cx="764261" cy="788075"/>
              </a:xfrm>
              <a:custGeom>
                <a:avLst/>
                <a:gdLst/>
                <a:ahLst/>
                <a:cxnLst/>
                <a:rect l="l" t="t" r="r" b="b"/>
                <a:pathLst>
                  <a:path w="19609" h="20220" extrusionOk="0">
                    <a:moveTo>
                      <a:pt x="6747" y="0"/>
                    </a:moveTo>
                    <a:cubicBezTo>
                      <a:pt x="4786" y="34"/>
                      <a:pt x="2925" y="333"/>
                      <a:pt x="1562" y="1496"/>
                    </a:cubicBezTo>
                    <a:cubicBezTo>
                      <a:pt x="166" y="2626"/>
                      <a:pt x="266" y="4720"/>
                      <a:pt x="133" y="6348"/>
                    </a:cubicBezTo>
                    <a:cubicBezTo>
                      <a:pt x="0" y="8475"/>
                      <a:pt x="33" y="10635"/>
                      <a:pt x="199" y="12762"/>
                    </a:cubicBezTo>
                    <a:cubicBezTo>
                      <a:pt x="332" y="14590"/>
                      <a:pt x="299" y="18545"/>
                      <a:pt x="2360" y="19409"/>
                    </a:cubicBezTo>
                    <a:cubicBezTo>
                      <a:pt x="3753" y="20013"/>
                      <a:pt x="5138" y="20219"/>
                      <a:pt x="6540" y="20219"/>
                    </a:cubicBezTo>
                    <a:cubicBezTo>
                      <a:pt x="7914" y="20219"/>
                      <a:pt x="9304" y="20022"/>
                      <a:pt x="10735" y="19808"/>
                    </a:cubicBezTo>
                    <a:cubicBezTo>
                      <a:pt x="11515" y="19632"/>
                      <a:pt x="12333" y="19551"/>
                      <a:pt x="13147" y="19551"/>
                    </a:cubicBezTo>
                    <a:cubicBezTo>
                      <a:pt x="13407" y="19551"/>
                      <a:pt x="13667" y="19559"/>
                      <a:pt x="13925" y="19575"/>
                    </a:cubicBezTo>
                    <a:cubicBezTo>
                      <a:pt x="14708" y="19659"/>
                      <a:pt x="15445" y="19979"/>
                      <a:pt x="16213" y="19979"/>
                    </a:cubicBezTo>
                    <a:cubicBezTo>
                      <a:pt x="16357" y="19979"/>
                      <a:pt x="16503" y="19967"/>
                      <a:pt x="16651" y="19941"/>
                    </a:cubicBezTo>
                    <a:cubicBezTo>
                      <a:pt x="18013" y="19675"/>
                      <a:pt x="18977" y="18346"/>
                      <a:pt x="19309" y="17016"/>
                    </a:cubicBezTo>
                    <a:cubicBezTo>
                      <a:pt x="19608" y="15687"/>
                      <a:pt x="19376" y="14291"/>
                      <a:pt x="19376" y="12962"/>
                    </a:cubicBezTo>
                    <a:lnTo>
                      <a:pt x="19343" y="8541"/>
                    </a:lnTo>
                    <a:cubicBezTo>
                      <a:pt x="19343" y="7511"/>
                      <a:pt x="19276" y="6448"/>
                      <a:pt x="19276" y="5484"/>
                    </a:cubicBezTo>
                    <a:cubicBezTo>
                      <a:pt x="19276" y="4520"/>
                      <a:pt x="19343" y="3457"/>
                      <a:pt x="18910" y="2559"/>
                    </a:cubicBezTo>
                    <a:cubicBezTo>
                      <a:pt x="18046" y="898"/>
                      <a:pt x="15786" y="632"/>
                      <a:pt x="13892" y="565"/>
                    </a:cubicBezTo>
                    <a:cubicBezTo>
                      <a:pt x="11865" y="499"/>
                      <a:pt x="9239" y="0"/>
                      <a:pt x="67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971" name="Google Shape;971;p36"/>
            <p:cNvSpPr/>
            <p:nvPr/>
          </p:nvSpPr>
          <p:spPr>
            <a:xfrm rot="-1814169" flipH="1">
              <a:off x="8509709" y="3202155"/>
              <a:ext cx="872519" cy="87249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72" name="Google Shape;972;p36"/>
          <p:cNvSpPr/>
          <p:nvPr/>
        </p:nvSpPr>
        <p:spPr>
          <a:xfrm rot="10800000" flipH="1">
            <a:off x="-333599" y="4199095"/>
            <a:ext cx="1170457" cy="992859"/>
          </a:xfrm>
          <a:custGeom>
            <a:avLst/>
            <a:gdLst/>
            <a:ahLst/>
            <a:cxnLst/>
            <a:rect l="l" t="t" r="r" b="b"/>
            <a:pathLst>
              <a:path w="20839" h="17677" extrusionOk="0">
                <a:moveTo>
                  <a:pt x="12020" y="0"/>
                </a:moveTo>
                <a:cubicBezTo>
                  <a:pt x="11568" y="0"/>
                  <a:pt x="11130" y="219"/>
                  <a:pt x="10735" y="438"/>
                </a:cubicBezTo>
                <a:cubicBezTo>
                  <a:pt x="9705" y="970"/>
                  <a:pt x="7977" y="2200"/>
                  <a:pt x="6914" y="2931"/>
                </a:cubicBezTo>
                <a:cubicBezTo>
                  <a:pt x="6803" y="3002"/>
                  <a:pt x="6677" y="3035"/>
                  <a:pt x="6551" y="3035"/>
                </a:cubicBezTo>
                <a:cubicBezTo>
                  <a:pt x="6262" y="3035"/>
                  <a:pt x="5976" y="2856"/>
                  <a:pt x="5883" y="2532"/>
                </a:cubicBezTo>
                <a:cubicBezTo>
                  <a:pt x="5784" y="2167"/>
                  <a:pt x="5518" y="1868"/>
                  <a:pt x="5185" y="1668"/>
                </a:cubicBezTo>
                <a:cubicBezTo>
                  <a:pt x="4817" y="1484"/>
                  <a:pt x="4423" y="1388"/>
                  <a:pt x="4028" y="1388"/>
                </a:cubicBezTo>
                <a:cubicBezTo>
                  <a:pt x="3781" y="1388"/>
                  <a:pt x="3534" y="1425"/>
                  <a:pt x="3291" y="1502"/>
                </a:cubicBezTo>
                <a:cubicBezTo>
                  <a:pt x="2660" y="1735"/>
                  <a:pt x="2061" y="2034"/>
                  <a:pt x="1530" y="2399"/>
                </a:cubicBezTo>
                <a:cubicBezTo>
                  <a:pt x="1031" y="2665"/>
                  <a:pt x="599" y="3097"/>
                  <a:pt x="366" y="3629"/>
                </a:cubicBezTo>
                <a:cubicBezTo>
                  <a:pt x="267" y="3895"/>
                  <a:pt x="267" y="4161"/>
                  <a:pt x="366" y="4393"/>
                </a:cubicBezTo>
                <a:cubicBezTo>
                  <a:pt x="466" y="4626"/>
                  <a:pt x="632" y="4792"/>
                  <a:pt x="865" y="4825"/>
                </a:cubicBezTo>
                <a:cubicBezTo>
                  <a:pt x="1430" y="4925"/>
                  <a:pt x="1729" y="5557"/>
                  <a:pt x="1463" y="6055"/>
                </a:cubicBezTo>
                <a:lnTo>
                  <a:pt x="1430" y="6122"/>
                </a:lnTo>
                <a:cubicBezTo>
                  <a:pt x="1031" y="6786"/>
                  <a:pt x="699" y="7484"/>
                  <a:pt x="400" y="8182"/>
                </a:cubicBezTo>
                <a:cubicBezTo>
                  <a:pt x="200" y="8581"/>
                  <a:pt x="67" y="9013"/>
                  <a:pt x="34" y="9445"/>
                </a:cubicBezTo>
                <a:cubicBezTo>
                  <a:pt x="1" y="10110"/>
                  <a:pt x="400" y="10774"/>
                  <a:pt x="998" y="11040"/>
                </a:cubicBezTo>
                <a:lnTo>
                  <a:pt x="1031" y="11040"/>
                </a:lnTo>
                <a:cubicBezTo>
                  <a:pt x="1729" y="11273"/>
                  <a:pt x="2028" y="12037"/>
                  <a:pt x="1696" y="12702"/>
                </a:cubicBezTo>
                <a:cubicBezTo>
                  <a:pt x="1662" y="12735"/>
                  <a:pt x="1629" y="12802"/>
                  <a:pt x="1629" y="12835"/>
                </a:cubicBezTo>
                <a:cubicBezTo>
                  <a:pt x="1197" y="13633"/>
                  <a:pt x="998" y="14530"/>
                  <a:pt x="1031" y="15427"/>
                </a:cubicBezTo>
                <a:cubicBezTo>
                  <a:pt x="1097" y="16125"/>
                  <a:pt x="1563" y="16690"/>
                  <a:pt x="2194" y="16923"/>
                </a:cubicBezTo>
                <a:cubicBezTo>
                  <a:pt x="2355" y="16975"/>
                  <a:pt x="2511" y="16998"/>
                  <a:pt x="2662" y="16998"/>
                </a:cubicBezTo>
                <a:cubicBezTo>
                  <a:pt x="3480" y="16998"/>
                  <a:pt x="4159" y="16310"/>
                  <a:pt x="4720" y="15693"/>
                </a:cubicBezTo>
                <a:lnTo>
                  <a:pt x="8010" y="11938"/>
                </a:lnTo>
                <a:cubicBezTo>
                  <a:pt x="8130" y="11800"/>
                  <a:pt x="8280" y="11741"/>
                  <a:pt x="8428" y="11741"/>
                </a:cubicBezTo>
                <a:cubicBezTo>
                  <a:pt x="8815" y="11741"/>
                  <a:pt x="9190" y="12145"/>
                  <a:pt x="8974" y="12602"/>
                </a:cubicBezTo>
                <a:cubicBezTo>
                  <a:pt x="8741" y="13001"/>
                  <a:pt x="8575" y="13400"/>
                  <a:pt x="8409" y="13832"/>
                </a:cubicBezTo>
                <a:cubicBezTo>
                  <a:pt x="8110" y="14696"/>
                  <a:pt x="7911" y="15760"/>
                  <a:pt x="8675" y="16391"/>
                </a:cubicBezTo>
                <a:cubicBezTo>
                  <a:pt x="8969" y="16631"/>
                  <a:pt x="9327" y="16743"/>
                  <a:pt x="9698" y="16743"/>
                </a:cubicBezTo>
                <a:cubicBezTo>
                  <a:pt x="9789" y="16743"/>
                  <a:pt x="9880" y="16736"/>
                  <a:pt x="9971" y="16723"/>
                </a:cubicBezTo>
                <a:cubicBezTo>
                  <a:pt x="10968" y="16624"/>
                  <a:pt x="11666" y="15926"/>
                  <a:pt x="12297" y="15195"/>
                </a:cubicBezTo>
                <a:cubicBezTo>
                  <a:pt x="13029" y="14430"/>
                  <a:pt x="13826" y="13666"/>
                  <a:pt x="14657" y="12968"/>
                </a:cubicBezTo>
                <a:cubicBezTo>
                  <a:pt x="14806" y="12836"/>
                  <a:pt x="14978" y="12779"/>
                  <a:pt x="15147" y="12779"/>
                </a:cubicBezTo>
                <a:cubicBezTo>
                  <a:pt x="15619" y="12779"/>
                  <a:pt x="16067" y="13227"/>
                  <a:pt x="15920" y="13765"/>
                </a:cubicBezTo>
                <a:cubicBezTo>
                  <a:pt x="15687" y="14530"/>
                  <a:pt x="15455" y="15294"/>
                  <a:pt x="15255" y="16059"/>
                </a:cubicBezTo>
                <a:cubicBezTo>
                  <a:pt x="15189" y="16324"/>
                  <a:pt x="15122" y="16624"/>
                  <a:pt x="15156" y="16956"/>
                </a:cubicBezTo>
                <a:cubicBezTo>
                  <a:pt x="15156" y="17365"/>
                  <a:pt x="15510" y="17676"/>
                  <a:pt x="15901" y="17676"/>
                </a:cubicBezTo>
                <a:cubicBezTo>
                  <a:pt x="16018" y="17676"/>
                  <a:pt x="16138" y="17649"/>
                  <a:pt x="16252" y="17587"/>
                </a:cubicBezTo>
                <a:cubicBezTo>
                  <a:pt x="16485" y="17488"/>
                  <a:pt x="16651" y="17288"/>
                  <a:pt x="16784" y="17056"/>
                </a:cubicBezTo>
                <a:lnTo>
                  <a:pt x="20008" y="11406"/>
                </a:lnTo>
                <a:cubicBezTo>
                  <a:pt x="20440" y="10708"/>
                  <a:pt x="20839" y="9944"/>
                  <a:pt x="20739" y="9113"/>
                </a:cubicBezTo>
                <a:cubicBezTo>
                  <a:pt x="20639" y="8381"/>
                  <a:pt x="20174" y="7783"/>
                  <a:pt x="19476" y="7551"/>
                </a:cubicBezTo>
                <a:cubicBezTo>
                  <a:pt x="19293" y="7483"/>
                  <a:pt x="19101" y="7454"/>
                  <a:pt x="18903" y="7454"/>
                </a:cubicBezTo>
                <a:cubicBezTo>
                  <a:pt x="18132" y="7454"/>
                  <a:pt x="17286" y="7898"/>
                  <a:pt x="16651" y="8215"/>
                </a:cubicBezTo>
                <a:lnTo>
                  <a:pt x="16651" y="8149"/>
                </a:lnTo>
                <a:cubicBezTo>
                  <a:pt x="16578" y="8188"/>
                  <a:pt x="16505" y="8206"/>
                  <a:pt x="16435" y="8206"/>
                </a:cubicBezTo>
                <a:cubicBezTo>
                  <a:pt x="16094" y="8206"/>
                  <a:pt x="15838" y="7788"/>
                  <a:pt x="16086" y="7484"/>
                </a:cubicBezTo>
                <a:cubicBezTo>
                  <a:pt x="16851" y="6487"/>
                  <a:pt x="17781" y="5291"/>
                  <a:pt x="18346" y="4526"/>
                </a:cubicBezTo>
                <a:cubicBezTo>
                  <a:pt x="18911" y="3795"/>
                  <a:pt x="19310" y="2732"/>
                  <a:pt x="18579" y="1901"/>
                </a:cubicBezTo>
                <a:cubicBezTo>
                  <a:pt x="18413" y="1735"/>
                  <a:pt x="18246" y="1602"/>
                  <a:pt x="18047" y="1535"/>
                </a:cubicBezTo>
                <a:cubicBezTo>
                  <a:pt x="17719" y="1385"/>
                  <a:pt x="17369" y="1313"/>
                  <a:pt x="17017" y="1313"/>
                </a:cubicBezTo>
                <a:cubicBezTo>
                  <a:pt x="16513" y="1313"/>
                  <a:pt x="16005" y="1461"/>
                  <a:pt x="15554" y="1735"/>
                </a:cubicBezTo>
                <a:cubicBezTo>
                  <a:pt x="14989" y="2067"/>
                  <a:pt x="14524" y="2565"/>
                  <a:pt x="13959" y="2898"/>
                </a:cubicBezTo>
                <a:cubicBezTo>
                  <a:pt x="13882" y="2943"/>
                  <a:pt x="13801" y="2963"/>
                  <a:pt x="13722" y="2963"/>
                </a:cubicBezTo>
                <a:cubicBezTo>
                  <a:pt x="13392" y="2963"/>
                  <a:pt x="13094" y="2615"/>
                  <a:pt x="13228" y="2266"/>
                </a:cubicBezTo>
                <a:cubicBezTo>
                  <a:pt x="13361" y="2000"/>
                  <a:pt x="13394" y="1701"/>
                  <a:pt x="13394" y="1402"/>
                </a:cubicBezTo>
                <a:cubicBezTo>
                  <a:pt x="13361" y="904"/>
                  <a:pt x="13128" y="472"/>
                  <a:pt x="12730" y="206"/>
                </a:cubicBezTo>
                <a:cubicBezTo>
                  <a:pt x="12492" y="59"/>
                  <a:pt x="12254" y="0"/>
                  <a:pt x="120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68496646"/>
      </p:ext>
    </p:extLst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8853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537330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39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78734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"/>
          <p:cNvSpPr txBox="1">
            <a:spLocks noGrp="1"/>
          </p:cNvSpPr>
          <p:nvPr>
            <p:ph type="title"/>
          </p:nvPr>
        </p:nvSpPr>
        <p:spPr>
          <a:xfrm>
            <a:off x="1653361" y="488987"/>
            <a:ext cx="40840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 idx="2"/>
          </p:nvPr>
        </p:nvSpPr>
        <p:spPr>
          <a:xfrm>
            <a:off x="6454532" y="488992"/>
            <a:ext cx="4084000" cy="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subTitle" idx="1"/>
          </p:nvPr>
        </p:nvSpPr>
        <p:spPr>
          <a:xfrm>
            <a:off x="6454332" y="4482433"/>
            <a:ext cx="40844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89" name="Google Shape;89;p5"/>
          <p:cNvSpPr txBox="1">
            <a:spLocks noGrp="1"/>
          </p:cNvSpPr>
          <p:nvPr>
            <p:ph type="subTitle" idx="3"/>
          </p:nvPr>
        </p:nvSpPr>
        <p:spPr>
          <a:xfrm>
            <a:off x="1653361" y="4482433"/>
            <a:ext cx="4084000" cy="13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3867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90" name="Google Shape;90;p5"/>
          <p:cNvGrpSpPr/>
          <p:nvPr/>
        </p:nvGrpSpPr>
        <p:grpSpPr>
          <a:xfrm rot="5400284">
            <a:off x="-840454" y="4832367"/>
            <a:ext cx="2568411" cy="1482839"/>
            <a:chOff x="5362076" y="-558676"/>
            <a:chExt cx="1592253" cy="919267"/>
          </a:xfrm>
        </p:grpSpPr>
        <p:sp>
          <p:nvSpPr>
            <p:cNvPr id="91" name="Google Shape;91;p5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92;p5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5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" name="Google Shape;94;p5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5" name="Google Shape;95;p5"/>
          <p:cNvGrpSpPr/>
          <p:nvPr/>
        </p:nvGrpSpPr>
        <p:grpSpPr>
          <a:xfrm rot="5400000">
            <a:off x="10493422" y="447622"/>
            <a:ext cx="2254436" cy="1371689"/>
            <a:chOff x="5036350" y="4103550"/>
            <a:chExt cx="1622675" cy="987300"/>
          </a:xfrm>
        </p:grpSpPr>
        <p:sp>
          <p:nvSpPr>
            <p:cNvPr id="96" name="Google Shape;96;p5"/>
            <p:cNvSpPr/>
            <p:nvPr/>
          </p:nvSpPr>
          <p:spPr>
            <a:xfrm>
              <a:off x="5036350" y="4238375"/>
              <a:ext cx="852475" cy="852475"/>
            </a:xfrm>
            <a:custGeom>
              <a:avLst/>
              <a:gdLst/>
              <a:ahLst/>
              <a:cxnLst/>
              <a:rect l="l" t="t" r="r" b="b"/>
              <a:pathLst>
                <a:path w="34099" h="34099" fill="none" extrusionOk="0">
                  <a:moveTo>
                    <a:pt x="34099" y="17049"/>
                  </a:moveTo>
                  <a:cubicBezTo>
                    <a:pt x="34099" y="26455"/>
                    <a:pt x="26455" y="34098"/>
                    <a:pt x="17049" y="34098"/>
                  </a:cubicBezTo>
                  <a:cubicBezTo>
                    <a:pt x="7644" y="34098"/>
                    <a:pt x="0" y="26455"/>
                    <a:pt x="0" y="17049"/>
                  </a:cubicBezTo>
                  <a:cubicBezTo>
                    <a:pt x="0" y="7644"/>
                    <a:pt x="7644" y="0"/>
                    <a:pt x="17049" y="0"/>
                  </a:cubicBezTo>
                  <a:cubicBezTo>
                    <a:pt x="26455" y="0"/>
                    <a:pt x="34099" y="7644"/>
                    <a:pt x="34099" y="17049"/>
                  </a:cubicBezTo>
                  <a:close/>
                </a:path>
              </a:pathLst>
            </a:custGeom>
            <a:noFill/>
            <a:ln w="37400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5423525" y="4103550"/>
              <a:ext cx="658075" cy="679050"/>
            </a:xfrm>
            <a:custGeom>
              <a:avLst/>
              <a:gdLst/>
              <a:ahLst/>
              <a:cxnLst/>
              <a:rect l="l" t="t" r="r" b="b"/>
              <a:pathLst>
                <a:path w="26323" h="27162" extrusionOk="0">
                  <a:moveTo>
                    <a:pt x="17594" y="1"/>
                  </a:moveTo>
                  <a:cubicBezTo>
                    <a:pt x="15737" y="1"/>
                    <a:pt x="13859" y="275"/>
                    <a:pt x="11932" y="574"/>
                  </a:cubicBezTo>
                  <a:cubicBezTo>
                    <a:pt x="10867" y="772"/>
                    <a:pt x="9803" y="878"/>
                    <a:pt x="8739" y="878"/>
                  </a:cubicBezTo>
                  <a:cubicBezTo>
                    <a:pt x="8374" y="878"/>
                    <a:pt x="8009" y="865"/>
                    <a:pt x="7644" y="840"/>
                  </a:cubicBezTo>
                  <a:cubicBezTo>
                    <a:pt x="6593" y="729"/>
                    <a:pt x="5634" y="319"/>
                    <a:pt x="4613" y="319"/>
                  </a:cubicBezTo>
                  <a:cubicBezTo>
                    <a:pt x="4408" y="319"/>
                    <a:pt x="4200" y="336"/>
                    <a:pt x="3988" y="375"/>
                  </a:cubicBezTo>
                  <a:cubicBezTo>
                    <a:pt x="2161" y="740"/>
                    <a:pt x="831" y="2535"/>
                    <a:pt x="432" y="4330"/>
                  </a:cubicBezTo>
                  <a:cubicBezTo>
                    <a:pt x="0" y="6091"/>
                    <a:pt x="299" y="7985"/>
                    <a:pt x="299" y="9780"/>
                  </a:cubicBezTo>
                  <a:lnTo>
                    <a:pt x="366" y="15696"/>
                  </a:lnTo>
                  <a:cubicBezTo>
                    <a:pt x="399" y="17058"/>
                    <a:pt x="432" y="18421"/>
                    <a:pt x="432" y="19817"/>
                  </a:cubicBezTo>
                  <a:cubicBezTo>
                    <a:pt x="432" y="21113"/>
                    <a:pt x="333" y="22509"/>
                    <a:pt x="964" y="23705"/>
                  </a:cubicBezTo>
                  <a:cubicBezTo>
                    <a:pt x="2127" y="25998"/>
                    <a:pt x="5152" y="26331"/>
                    <a:pt x="7678" y="26397"/>
                  </a:cubicBezTo>
                  <a:cubicBezTo>
                    <a:pt x="10436" y="26497"/>
                    <a:pt x="13959" y="27162"/>
                    <a:pt x="17282" y="27162"/>
                  </a:cubicBezTo>
                  <a:cubicBezTo>
                    <a:pt x="19941" y="27162"/>
                    <a:pt x="22400" y="26696"/>
                    <a:pt x="24262" y="25167"/>
                  </a:cubicBezTo>
                  <a:cubicBezTo>
                    <a:pt x="26123" y="23639"/>
                    <a:pt x="25990" y="20847"/>
                    <a:pt x="26123" y="18654"/>
                  </a:cubicBezTo>
                  <a:cubicBezTo>
                    <a:pt x="26322" y="15762"/>
                    <a:pt x="26289" y="12871"/>
                    <a:pt x="26056" y="9979"/>
                  </a:cubicBezTo>
                  <a:cubicBezTo>
                    <a:pt x="25824" y="7553"/>
                    <a:pt x="25890" y="2236"/>
                    <a:pt x="23132" y="1073"/>
                  </a:cubicBezTo>
                  <a:cubicBezTo>
                    <a:pt x="21287" y="275"/>
                    <a:pt x="19451" y="1"/>
                    <a:pt x="17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5761675" y="4641950"/>
              <a:ext cx="117175" cy="47600"/>
            </a:xfrm>
            <a:custGeom>
              <a:avLst/>
              <a:gdLst/>
              <a:ahLst/>
              <a:cxnLst/>
              <a:rect l="l" t="t" r="r" b="b"/>
              <a:pathLst>
                <a:path w="4687" h="1904" extrusionOk="0">
                  <a:moveTo>
                    <a:pt x="1758" y="1"/>
                  </a:moveTo>
                  <a:cubicBezTo>
                    <a:pt x="1438" y="1"/>
                    <a:pt x="1114" y="26"/>
                    <a:pt x="798" y="75"/>
                  </a:cubicBezTo>
                  <a:cubicBezTo>
                    <a:pt x="433" y="142"/>
                    <a:pt x="134" y="441"/>
                    <a:pt x="100" y="807"/>
                  </a:cubicBezTo>
                  <a:cubicBezTo>
                    <a:pt x="1" y="1172"/>
                    <a:pt x="167" y="1571"/>
                    <a:pt x="466" y="1804"/>
                  </a:cubicBezTo>
                  <a:cubicBezTo>
                    <a:pt x="599" y="1870"/>
                    <a:pt x="699" y="1903"/>
                    <a:pt x="832" y="1903"/>
                  </a:cubicBezTo>
                  <a:cubicBezTo>
                    <a:pt x="998" y="1903"/>
                    <a:pt x="1197" y="1903"/>
                    <a:pt x="1397" y="1870"/>
                  </a:cubicBezTo>
                  <a:cubicBezTo>
                    <a:pt x="1491" y="1878"/>
                    <a:pt x="1585" y="1882"/>
                    <a:pt x="1679" y="1882"/>
                  </a:cubicBezTo>
                  <a:cubicBezTo>
                    <a:pt x="1982" y="1882"/>
                    <a:pt x="2281" y="1839"/>
                    <a:pt x="2560" y="1737"/>
                  </a:cubicBezTo>
                  <a:cubicBezTo>
                    <a:pt x="2925" y="1637"/>
                    <a:pt x="3324" y="1604"/>
                    <a:pt x="3690" y="1604"/>
                  </a:cubicBezTo>
                  <a:cubicBezTo>
                    <a:pt x="3889" y="1571"/>
                    <a:pt x="4055" y="1504"/>
                    <a:pt x="4222" y="1438"/>
                  </a:cubicBezTo>
                  <a:cubicBezTo>
                    <a:pt x="4587" y="1305"/>
                    <a:pt x="4687" y="873"/>
                    <a:pt x="4388" y="607"/>
                  </a:cubicBezTo>
                  <a:cubicBezTo>
                    <a:pt x="4175" y="303"/>
                    <a:pt x="3822" y="138"/>
                    <a:pt x="3432" y="138"/>
                  </a:cubicBezTo>
                  <a:cubicBezTo>
                    <a:pt x="3397" y="138"/>
                    <a:pt x="3360" y="139"/>
                    <a:pt x="3324" y="142"/>
                  </a:cubicBezTo>
                  <a:cubicBezTo>
                    <a:pt x="3125" y="142"/>
                    <a:pt x="2925" y="142"/>
                    <a:pt x="2693" y="75"/>
                  </a:cubicBezTo>
                  <a:cubicBezTo>
                    <a:pt x="2394" y="26"/>
                    <a:pt x="2078" y="1"/>
                    <a:pt x="1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6041675" y="4745175"/>
              <a:ext cx="120500" cy="39925"/>
            </a:xfrm>
            <a:custGeom>
              <a:avLst/>
              <a:gdLst/>
              <a:ahLst/>
              <a:cxnLst/>
              <a:rect l="l" t="t" r="r" b="b"/>
              <a:pathLst>
                <a:path w="4820" h="1597" extrusionOk="0">
                  <a:moveTo>
                    <a:pt x="1663" y="1"/>
                  </a:moveTo>
                  <a:cubicBezTo>
                    <a:pt x="1363" y="34"/>
                    <a:pt x="1064" y="34"/>
                    <a:pt x="765" y="101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32" y="1596"/>
                  </a:cubicBezTo>
                  <a:lnTo>
                    <a:pt x="1563" y="1596"/>
                  </a:lnTo>
                  <a:cubicBezTo>
                    <a:pt x="2194" y="1530"/>
                    <a:pt x="2826" y="1497"/>
                    <a:pt x="3457" y="1430"/>
                  </a:cubicBezTo>
                  <a:cubicBezTo>
                    <a:pt x="3823" y="1364"/>
                    <a:pt x="4155" y="1297"/>
                    <a:pt x="4521" y="1197"/>
                  </a:cubicBezTo>
                  <a:cubicBezTo>
                    <a:pt x="4720" y="1131"/>
                    <a:pt x="4820" y="865"/>
                    <a:pt x="4687" y="666"/>
                  </a:cubicBezTo>
                  <a:cubicBezTo>
                    <a:pt x="4620" y="533"/>
                    <a:pt x="4487" y="400"/>
                    <a:pt x="4355" y="333"/>
                  </a:cubicBezTo>
                  <a:cubicBezTo>
                    <a:pt x="4188" y="267"/>
                    <a:pt x="3989" y="200"/>
                    <a:pt x="3790" y="200"/>
                  </a:cubicBezTo>
                  <a:cubicBezTo>
                    <a:pt x="3092" y="134"/>
                    <a:pt x="2394" y="101"/>
                    <a:pt x="1663" y="67"/>
                  </a:cubicBezTo>
                  <a:lnTo>
                    <a:pt x="16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6229450" y="4757450"/>
              <a:ext cx="107225" cy="42425"/>
            </a:xfrm>
            <a:custGeom>
              <a:avLst/>
              <a:gdLst/>
              <a:ahLst/>
              <a:cxnLst/>
              <a:rect l="l" t="t" r="r" b="b"/>
              <a:pathLst>
                <a:path w="4289" h="1697" extrusionOk="0">
                  <a:moveTo>
                    <a:pt x="1154" y="0"/>
                  </a:moveTo>
                  <a:cubicBezTo>
                    <a:pt x="649" y="0"/>
                    <a:pt x="219" y="320"/>
                    <a:pt x="67" y="806"/>
                  </a:cubicBezTo>
                  <a:cubicBezTo>
                    <a:pt x="1" y="939"/>
                    <a:pt x="34" y="1138"/>
                    <a:pt x="134" y="1271"/>
                  </a:cubicBezTo>
                  <a:cubicBezTo>
                    <a:pt x="270" y="1518"/>
                    <a:pt x="542" y="1696"/>
                    <a:pt x="838" y="1696"/>
                  </a:cubicBezTo>
                  <a:cubicBezTo>
                    <a:pt x="902" y="1696"/>
                    <a:pt x="966" y="1688"/>
                    <a:pt x="1031" y="1670"/>
                  </a:cubicBezTo>
                  <a:cubicBezTo>
                    <a:pt x="1330" y="1637"/>
                    <a:pt x="1629" y="1637"/>
                    <a:pt x="1928" y="1637"/>
                  </a:cubicBezTo>
                  <a:cubicBezTo>
                    <a:pt x="2228" y="1637"/>
                    <a:pt x="2560" y="1570"/>
                    <a:pt x="2859" y="1537"/>
                  </a:cubicBezTo>
                  <a:cubicBezTo>
                    <a:pt x="3158" y="1471"/>
                    <a:pt x="3490" y="1438"/>
                    <a:pt x="3823" y="1371"/>
                  </a:cubicBezTo>
                  <a:cubicBezTo>
                    <a:pt x="4122" y="1338"/>
                    <a:pt x="4288" y="1039"/>
                    <a:pt x="4155" y="773"/>
                  </a:cubicBezTo>
                  <a:cubicBezTo>
                    <a:pt x="4122" y="573"/>
                    <a:pt x="3989" y="407"/>
                    <a:pt x="3790" y="341"/>
                  </a:cubicBezTo>
                  <a:cubicBezTo>
                    <a:pt x="3524" y="241"/>
                    <a:pt x="3258" y="141"/>
                    <a:pt x="2959" y="108"/>
                  </a:cubicBezTo>
                  <a:cubicBezTo>
                    <a:pt x="2427" y="42"/>
                    <a:pt x="1862" y="42"/>
                    <a:pt x="1297" y="8"/>
                  </a:cubicBezTo>
                  <a:cubicBezTo>
                    <a:pt x="1249" y="3"/>
                    <a:pt x="1201" y="0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5954450" y="4644525"/>
              <a:ext cx="105525" cy="41175"/>
            </a:xfrm>
            <a:custGeom>
              <a:avLst/>
              <a:gdLst/>
              <a:ahLst/>
              <a:cxnLst/>
              <a:rect l="l" t="t" r="r" b="b"/>
              <a:pathLst>
                <a:path w="4221" h="1647" extrusionOk="0">
                  <a:moveTo>
                    <a:pt x="1370" y="1"/>
                  </a:moveTo>
                  <a:cubicBezTo>
                    <a:pt x="983" y="1"/>
                    <a:pt x="588" y="107"/>
                    <a:pt x="266" y="305"/>
                  </a:cubicBezTo>
                  <a:cubicBezTo>
                    <a:pt x="100" y="404"/>
                    <a:pt x="0" y="604"/>
                    <a:pt x="33" y="803"/>
                  </a:cubicBezTo>
                  <a:cubicBezTo>
                    <a:pt x="67" y="1202"/>
                    <a:pt x="366" y="1501"/>
                    <a:pt x="765" y="1501"/>
                  </a:cubicBezTo>
                  <a:cubicBezTo>
                    <a:pt x="1166" y="1526"/>
                    <a:pt x="1549" y="1646"/>
                    <a:pt x="1941" y="1646"/>
                  </a:cubicBezTo>
                  <a:cubicBezTo>
                    <a:pt x="2068" y="1646"/>
                    <a:pt x="2196" y="1633"/>
                    <a:pt x="2327" y="1601"/>
                  </a:cubicBezTo>
                  <a:cubicBezTo>
                    <a:pt x="2692" y="1601"/>
                    <a:pt x="3058" y="1568"/>
                    <a:pt x="3390" y="1534"/>
                  </a:cubicBezTo>
                  <a:cubicBezTo>
                    <a:pt x="3556" y="1534"/>
                    <a:pt x="3722" y="1501"/>
                    <a:pt x="3855" y="1401"/>
                  </a:cubicBezTo>
                  <a:cubicBezTo>
                    <a:pt x="4154" y="1302"/>
                    <a:pt x="4221" y="903"/>
                    <a:pt x="3988" y="704"/>
                  </a:cubicBezTo>
                  <a:cubicBezTo>
                    <a:pt x="3889" y="604"/>
                    <a:pt x="3789" y="537"/>
                    <a:pt x="3689" y="504"/>
                  </a:cubicBezTo>
                  <a:cubicBezTo>
                    <a:pt x="3290" y="404"/>
                    <a:pt x="2825" y="271"/>
                    <a:pt x="2393" y="172"/>
                  </a:cubicBezTo>
                  <a:cubicBezTo>
                    <a:pt x="2194" y="139"/>
                    <a:pt x="1961" y="105"/>
                    <a:pt x="1762" y="39"/>
                  </a:cubicBezTo>
                  <a:cubicBezTo>
                    <a:pt x="1634" y="13"/>
                    <a:pt x="1503" y="1"/>
                    <a:pt x="1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6134750" y="4649525"/>
              <a:ext cx="82275" cy="38550"/>
            </a:xfrm>
            <a:custGeom>
              <a:avLst/>
              <a:gdLst/>
              <a:ahLst/>
              <a:cxnLst/>
              <a:rect l="l" t="t" r="r" b="b"/>
              <a:pathLst>
                <a:path w="3291" h="1542" extrusionOk="0">
                  <a:moveTo>
                    <a:pt x="1012" y="1"/>
                  </a:moveTo>
                  <a:cubicBezTo>
                    <a:pt x="709" y="1"/>
                    <a:pt x="415" y="161"/>
                    <a:pt x="233" y="404"/>
                  </a:cubicBezTo>
                  <a:cubicBezTo>
                    <a:pt x="0" y="670"/>
                    <a:pt x="33" y="1069"/>
                    <a:pt x="332" y="1301"/>
                  </a:cubicBezTo>
                  <a:cubicBezTo>
                    <a:pt x="499" y="1468"/>
                    <a:pt x="736" y="1542"/>
                    <a:pt x="985" y="1542"/>
                  </a:cubicBezTo>
                  <a:cubicBezTo>
                    <a:pt x="1033" y="1542"/>
                    <a:pt x="1081" y="1539"/>
                    <a:pt x="1130" y="1534"/>
                  </a:cubicBezTo>
                  <a:cubicBezTo>
                    <a:pt x="1662" y="1501"/>
                    <a:pt x="2194" y="1467"/>
                    <a:pt x="2759" y="1434"/>
                  </a:cubicBezTo>
                  <a:cubicBezTo>
                    <a:pt x="2991" y="1434"/>
                    <a:pt x="3224" y="1268"/>
                    <a:pt x="3290" y="1035"/>
                  </a:cubicBezTo>
                  <a:cubicBezTo>
                    <a:pt x="3290" y="769"/>
                    <a:pt x="3124" y="504"/>
                    <a:pt x="2891" y="404"/>
                  </a:cubicBezTo>
                  <a:lnTo>
                    <a:pt x="2825" y="404"/>
                  </a:lnTo>
                  <a:lnTo>
                    <a:pt x="1097" y="5"/>
                  </a:lnTo>
                  <a:cubicBezTo>
                    <a:pt x="1069" y="2"/>
                    <a:pt x="1040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6411425" y="4745900"/>
              <a:ext cx="82275" cy="36700"/>
            </a:xfrm>
            <a:custGeom>
              <a:avLst/>
              <a:gdLst/>
              <a:ahLst/>
              <a:cxnLst/>
              <a:rect l="l" t="t" r="r" b="b"/>
              <a:pathLst>
                <a:path w="3291" h="1468" extrusionOk="0">
                  <a:moveTo>
                    <a:pt x="849" y="0"/>
                  </a:moveTo>
                  <a:cubicBezTo>
                    <a:pt x="611" y="0"/>
                    <a:pt x="382" y="125"/>
                    <a:pt x="233" y="304"/>
                  </a:cubicBezTo>
                  <a:cubicBezTo>
                    <a:pt x="0" y="504"/>
                    <a:pt x="0" y="869"/>
                    <a:pt x="233" y="1069"/>
                  </a:cubicBezTo>
                  <a:cubicBezTo>
                    <a:pt x="399" y="1268"/>
                    <a:pt x="632" y="1401"/>
                    <a:pt x="897" y="1401"/>
                  </a:cubicBezTo>
                  <a:lnTo>
                    <a:pt x="1330" y="1401"/>
                  </a:lnTo>
                  <a:lnTo>
                    <a:pt x="1330" y="1468"/>
                  </a:lnTo>
                  <a:cubicBezTo>
                    <a:pt x="1828" y="1368"/>
                    <a:pt x="2360" y="1301"/>
                    <a:pt x="2858" y="1202"/>
                  </a:cubicBezTo>
                  <a:cubicBezTo>
                    <a:pt x="3091" y="1135"/>
                    <a:pt x="3290" y="1035"/>
                    <a:pt x="3290" y="770"/>
                  </a:cubicBezTo>
                  <a:cubicBezTo>
                    <a:pt x="3290" y="537"/>
                    <a:pt x="3124" y="304"/>
                    <a:pt x="2892" y="238"/>
                  </a:cubicBezTo>
                  <a:cubicBezTo>
                    <a:pt x="2825" y="205"/>
                    <a:pt x="2759" y="171"/>
                    <a:pt x="2692" y="171"/>
                  </a:cubicBezTo>
                  <a:cubicBezTo>
                    <a:pt x="2094" y="105"/>
                    <a:pt x="1496" y="38"/>
                    <a:pt x="931" y="5"/>
                  </a:cubicBezTo>
                  <a:cubicBezTo>
                    <a:pt x="903" y="2"/>
                    <a:pt x="876" y="0"/>
                    <a:pt x="8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5874675" y="4549100"/>
              <a:ext cx="121325" cy="40525"/>
            </a:xfrm>
            <a:custGeom>
              <a:avLst/>
              <a:gdLst/>
              <a:ahLst/>
              <a:cxnLst/>
              <a:rect l="l" t="t" r="r" b="b"/>
              <a:pathLst>
                <a:path w="4853" h="1621" extrusionOk="0">
                  <a:moveTo>
                    <a:pt x="1662" y="1"/>
                  </a:moveTo>
                  <a:cubicBezTo>
                    <a:pt x="1363" y="34"/>
                    <a:pt x="1064" y="34"/>
                    <a:pt x="765" y="100"/>
                  </a:cubicBezTo>
                  <a:cubicBezTo>
                    <a:pt x="499" y="134"/>
                    <a:pt x="267" y="300"/>
                    <a:pt x="167" y="566"/>
                  </a:cubicBezTo>
                  <a:cubicBezTo>
                    <a:pt x="1" y="1031"/>
                    <a:pt x="333" y="1563"/>
                    <a:pt x="865" y="1596"/>
                  </a:cubicBezTo>
                  <a:cubicBezTo>
                    <a:pt x="981" y="1613"/>
                    <a:pt x="1097" y="1621"/>
                    <a:pt x="1214" y="1621"/>
                  </a:cubicBezTo>
                  <a:cubicBezTo>
                    <a:pt x="1330" y="1621"/>
                    <a:pt x="1446" y="1613"/>
                    <a:pt x="1563" y="1596"/>
                  </a:cubicBezTo>
                  <a:cubicBezTo>
                    <a:pt x="2194" y="1563"/>
                    <a:pt x="2859" y="1496"/>
                    <a:pt x="3490" y="1430"/>
                  </a:cubicBezTo>
                  <a:cubicBezTo>
                    <a:pt x="3823" y="1396"/>
                    <a:pt x="4188" y="1297"/>
                    <a:pt x="4521" y="1197"/>
                  </a:cubicBezTo>
                  <a:cubicBezTo>
                    <a:pt x="4753" y="1131"/>
                    <a:pt x="4853" y="865"/>
                    <a:pt x="4687" y="665"/>
                  </a:cubicBezTo>
                  <a:cubicBezTo>
                    <a:pt x="4620" y="532"/>
                    <a:pt x="4487" y="433"/>
                    <a:pt x="4354" y="333"/>
                  </a:cubicBezTo>
                  <a:cubicBezTo>
                    <a:pt x="4188" y="267"/>
                    <a:pt x="3989" y="200"/>
                    <a:pt x="3823" y="200"/>
                  </a:cubicBezTo>
                  <a:cubicBezTo>
                    <a:pt x="3091" y="134"/>
                    <a:pt x="2394" y="100"/>
                    <a:pt x="1662" y="67"/>
                  </a:cubicBezTo>
                  <a:lnTo>
                    <a:pt x="16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6062450" y="4561500"/>
              <a:ext cx="107200" cy="42825"/>
            </a:xfrm>
            <a:custGeom>
              <a:avLst/>
              <a:gdLst/>
              <a:ahLst/>
              <a:cxnLst/>
              <a:rect l="l" t="t" r="r" b="b"/>
              <a:pathLst>
                <a:path w="4288" h="1713" extrusionOk="0">
                  <a:moveTo>
                    <a:pt x="1224" y="1"/>
                  </a:moveTo>
                  <a:cubicBezTo>
                    <a:pt x="720" y="1"/>
                    <a:pt x="259" y="325"/>
                    <a:pt x="100" y="801"/>
                  </a:cubicBezTo>
                  <a:cubicBezTo>
                    <a:pt x="1" y="967"/>
                    <a:pt x="34" y="1133"/>
                    <a:pt x="134" y="1266"/>
                  </a:cubicBezTo>
                  <a:cubicBezTo>
                    <a:pt x="276" y="1550"/>
                    <a:pt x="587" y="1713"/>
                    <a:pt x="882" y="1713"/>
                  </a:cubicBezTo>
                  <a:cubicBezTo>
                    <a:pt x="933" y="1713"/>
                    <a:pt x="982" y="1708"/>
                    <a:pt x="1031" y="1698"/>
                  </a:cubicBezTo>
                  <a:cubicBezTo>
                    <a:pt x="1206" y="1659"/>
                    <a:pt x="1393" y="1643"/>
                    <a:pt x="1577" y="1643"/>
                  </a:cubicBezTo>
                  <a:cubicBezTo>
                    <a:pt x="1708" y="1643"/>
                    <a:pt x="1838" y="1651"/>
                    <a:pt x="1961" y="1665"/>
                  </a:cubicBezTo>
                  <a:cubicBezTo>
                    <a:pt x="2261" y="1665"/>
                    <a:pt x="2560" y="1565"/>
                    <a:pt x="2859" y="1532"/>
                  </a:cubicBezTo>
                  <a:cubicBezTo>
                    <a:pt x="3158" y="1499"/>
                    <a:pt x="3524" y="1432"/>
                    <a:pt x="3823" y="1366"/>
                  </a:cubicBezTo>
                  <a:cubicBezTo>
                    <a:pt x="4122" y="1333"/>
                    <a:pt x="4288" y="1033"/>
                    <a:pt x="4188" y="768"/>
                  </a:cubicBezTo>
                  <a:cubicBezTo>
                    <a:pt x="4122" y="568"/>
                    <a:pt x="3989" y="435"/>
                    <a:pt x="3789" y="369"/>
                  </a:cubicBezTo>
                  <a:cubicBezTo>
                    <a:pt x="3524" y="236"/>
                    <a:pt x="3258" y="169"/>
                    <a:pt x="2959" y="103"/>
                  </a:cubicBezTo>
                  <a:cubicBezTo>
                    <a:pt x="2427" y="70"/>
                    <a:pt x="1862" y="36"/>
                    <a:pt x="1297" y="3"/>
                  </a:cubicBezTo>
                  <a:cubicBezTo>
                    <a:pt x="1272" y="2"/>
                    <a:pt x="1248" y="1"/>
                    <a:pt x="1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6244425" y="4549925"/>
              <a:ext cx="83100" cy="36600"/>
            </a:xfrm>
            <a:custGeom>
              <a:avLst/>
              <a:gdLst/>
              <a:ahLst/>
              <a:cxnLst/>
              <a:rect l="l" t="t" r="r" b="b"/>
              <a:pathLst>
                <a:path w="3324" h="1464" extrusionOk="0">
                  <a:moveTo>
                    <a:pt x="931" y="1"/>
                  </a:moveTo>
                  <a:cubicBezTo>
                    <a:pt x="665" y="1"/>
                    <a:pt x="399" y="101"/>
                    <a:pt x="233" y="300"/>
                  </a:cubicBezTo>
                  <a:cubicBezTo>
                    <a:pt x="0" y="499"/>
                    <a:pt x="0" y="865"/>
                    <a:pt x="233" y="1064"/>
                  </a:cubicBezTo>
                  <a:cubicBezTo>
                    <a:pt x="399" y="1264"/>
                    <a:pt x="631" y="1397"/>
                    <a:pt x="897" y="1397"/>
                  </a:cubicBezTo>
                  <a:lnTo>
                    <a:pt x="1329" y="1397"/>
                  </a:lnTo>
                  <a:lnTo>
                    <a:pt x="1329" y="1463"/>
                  </a:lnTo>
                  <a:cubicBezTo>
                    <a:pt x="1828" y="1363"/>
                    <a:pt x="2360" y="1297"/>
                    <a:pt x="2858" y="1197"/>
                  </a:cubicBezTo>
                  <a:cubicBezTo>
                    <a:pt x="3091" y="1131"/>
                    <a:pt x="3323" y="1031"/>
                    <a:pt x="3323" y="765"/>
                  </a:cubicBezTo>
                  <a:cubicBezTo>
                    <a:pt x="3290" y="533"/>
                    <a:pt x="3124" y="300"/>
                    <a:pt x="2891" y="234"/>
                  </a:cubicBezTo>
                  <a:cubicBezTo>
                    <a:pt x="2825" y="200"/>
                    <a:pt x="2758" y="200"/>
                    <a:pt x="2692" y="167"/>
                  </a:cubicBezTo>
                  <a:cubicBezTo>
                    <a:pt x="2094" y="101"/>
                    <a:pt x="1529" y="34"/>
                    <a:pt x="9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6350775" y="4648800"/>
              <a:ext cx="59825" cy="33275"/>
            </a:xfrm>
            <a:custGeom>
              <a:avLst/>
              <a:gdLst/>
              <a:ahLst/>
              <a:cxnLst/>
              <a:rect l="l" t="t" r="r" b="b"/>
              <a:pathLst>
                <a:path w="2393" h="1331" extrusionOk="0">
                  <a:moveTo>
                    <a:pt x="997" y="1"/>
                  </a:moveTo>
                  <a:cubicBezTo>
                    <a:pt x="831" y="1"/>
                    <a:pt x="665" y="34"/>
                    <a:pt x="499" y="67"/>
                  </a:cubicBezTo>
                  <a:cubicBezTo>
                    <a:pt x="233" y="100"/>
                    <a:pt x="0" y="366"/>
                    <a:pt x="33" y="665"/>
                  </a:cubicBezTo>
                  <a:cubicBezTo>
                    <a:pt x="33" y="1064"/>
                    <a:pt x="266" y="1330"/>
                    <a:pt x="631" y="1330"/>
                  </a:cubicBezTo>
                  <a:cubicBezTo>
                    <a:pt x="1064" y="1297"/>
                    <a:pt x="1462" y="1230"/>
                    <a:pt x="1894" y="1131"/>
                  </a:cubicBezTo>
                  <a:cubicBezTo>
                    <a:pt x="1961" y="1131"/>
                    <a:pt x="1994" y="1098"/>
                    <a:pt x="2061" y="1031"/>
                  </a:cubicBezTo>
                  <a:cubicBezTo>
                    <a:pt x="2393" y="832"/>
                    <a:pt x="2326" y="333"/>
                    <a:pt x="1961" y="233"/>
                  </a:cubicBezTo>
                  <a:cubicBezTo>
                    <a:pt x="1629" y="134"/>
                    <a:pt x="1329" y="67"/>
                    <a:pt x="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6010100" y="4425300"/>
              <a:ext cx="117175" cy="47750"/>
            </a:xfrm>
            <a:custGeom>
              <a:avLst/>
              <a:gdLst/>
              <a:ahLst/>
              <a:cxnLst/>
              <a:rect l="l" t="t" r="r" b="b"/>
              <a:pathLst>
                <a:path w="4687" h="1910" extrusionOk="0">
                  <a:moveTo>
                    <a:pt x="1762" y="1"/>
                  </a:moveTo>
                  <a:cubicBezTo>
                    <a:pt x="1438" y="1"/>
                    <a:pt x="1114" y="34"/>
                    <a:pt x="799" y="100"/>
                  </a:cubicBezTo>
                  <a:cubicBezTo>
                    <a:pt x="433" y="167"/>
                    <a:pt x="134" y="433"/>
                    <a:pt x="101" y="798"/>
                  </a:cubicBezTo>
                  <a:cubicBezTo>
                    <a:pt x="1" y="1197"/>
                    <a:pt x="167" y="1596"/>
                    <a:pt x="499" y="1829"/>
                  </a:cubicBezTo>
                  <a:cubicBezTo>
                    <a:pt x="572" y="1877"/>
                    <a:pt x="645" y="1908"/>
                    <a:pt x="731" y="1908"/>
                  </a:cubicBezTo>
                  <a:cubicBezTo>
                    <a:pt x="763" y="1908"/>
                    <a:pt x="796" y="1904"/>
                    <a:pt x="832" y="1895"/>
                  </a:cubicBezTo>
                  <a:cubicBezTo>
                    <a:pt x="898" y="1906"/>
                    <a:pt x="961" y="1910"/>
                    <a:pt x="1023" y="1910"/>
                  </a:cubicBezTo>
                  <a:cubicBezTo>
                    <a:pt x="1146" y="1910"/>
                    <a:pt x="1264" y="1895"/>
                    <a:pt x="1397" y="1895"/>
                  </a:cubicBezTo>
                  <a:cubicBezTo>
                    <a:pt x="1465" y="1901"/>
                    <a:pt x="1534" y="1904"/>
                    <a:pt x="1602" y="1904"/>
                  </a:cubicBezTo>
                  <a:cubicBezTo>
                    <a:pt x="1932" y="1904"/>
                    <a:pt x="2263" y="1839"/>
                    <a:pt x="2593" y="1729"/>
                  </a:cubicBezTo>
                  <a:cubicBezTo>
                    <a:pt x="2892" y="1675"/>
                    <a:pt x="3190" y="1620"/>
                    <a:pt x="3489" y="1620"/>
                  </a:cubicBezTo>
                  <a:cubicBezTo>
                    <a:pt x="3556" y="1620"/>
                    <a:pt x="3623" y="1623"/>
                    <a:pt x="3690" y="1629"/>
                  </a:cubicBezTo>
                  <a:cubicBezTo>
                    <a:pt x="3889" y="1596"/>
                    <a:pt x="4055" y="1530"/>
                    <a:pt x="4222" y="1430"/>
                  </a:cubicBezTo>
                  <a:cubicBezTo>
                    <a:pt x="4587" y="1330"/>
                    <a:pt x="4687" y="865"/>
                    <a:pt x="4421" y="632"/>
                  </a:cubicBezTo>
                  <a:cubicBezTo>
                    <a:pt x="4155" y="300"/>
                    <a:pt x="3756" y="134"/>
                    <a:pt x="3324" y="134"/>
                  </a:cubicBezTo>
                  <a:cubicBezTo>
                    <a:pt x="3242" y="147"/>
                    <a:pt x="3159" y="155"/>
                    <a:pt x="3077" y="155"/>
                  </a:cubicBezTo>
                  <a:cubicBezTo>
                    <a:pt x="2960" y="155"/>
                    <a:pt x="2843" y="139"/>
                    <a:pt x="2726" y="100"/>
                  </a:cubicBezTo>
                  <a:cubicBezTo>
                    <a:pt x="2410" y="34"/>
                    <a:pt x="2086" y="1"/>
                    <a:pt x="17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6202875" y="4428500"/>
              <a:ext cx="106375" cy="41050"/>
            </a:xfrm>
            <a:custGeom>
              <a:avLst/>
              <a:gdLst/>
              <a:ahLst/>
              <a:cxnLst/>
              <a:rect l="l" t="t" r="r" b="b"/>
              <a:pathLst>
                <a:path w="4255" h="1642" extrusionOk="0">
                  <a:moveTo>
                    <a:pt x="1375" y="1"/>
                  </a:moveTo>
                  <a:cubicBezTo>
                    <a:pt x="996" y="1"/>
                    <a:pt x="613" y="107"/>
                    <a:pt x="266" y="305"/>
                  </a:cubicBezTo>
                  <a:cubicBezTo>
                    <a:pt x="100" y="404"/>
                    <a:pt x="0" y="571"/>
                    <a:pt x="34" y="770"/>
                  </a:cubicBezTo>
                  <a:cubicBezTo>
                    <a:pt x="67" y="1169"/>
                    <a:pt x="399" y="1501"/>
                    <a:pt x="798" y="1501"/>
                  </a:cubicBezTo>
                  <a:cubicBezTo>
                    <a:pt x="1186" y="1501"/>
                    <a:pt x="1593" y="1642"/>
                    <a:pt x="2006" y="1642"/>
                  </a:cubicBezTo>
                  <a:cubicBezTo>
                    <a:pt x="2124" y="1642"/>
                    <a:pt x="2242" y="1630"/>
                    <a:pt x="2360" y="1601"/>
                  </a:cubicBezTo>
                  <a:cubicBezTo>
                    <a:pt x="2692" y="1601"/>
                    <a:pt x="3058" y="1568"/>
                    <a:pt x="3423" y="1534"/>
                  </a:cubicBezTo>
                  <a:cubicBezTo>
                    <a:pt x="3556" y="1501"/>
                    <a:pt x="3723" y="1468"/>
                    <a:pt x="3889" y="1402"/>
                  </a:cubicBezTo>
                  <a:cubicBezTo>
                    <a:pt x="4188" y="1269"/>
                    <a:pt x="4254" y="903"/>
                    <a:pt x="3988" y="704"/>
                  </a:cubicBezTo>
                  <a:cubicBezTo>
                    <a:pt x="3922" y="604"/>
                    <a:pt x="3822" y="537"/>
                    <a:pt x="3689" y="504"/>
                  </a:cubicBezTo>
                  <a:cubicBezTo>
                    <a:pt x="3291" y="371"/>
                    <a:pt x="2825" y="272"/>
                    <a:pt x="2393" y="172"/>
                  </a:cubicBezTo>
                  <a:cubicBezTo>
                    <a:pt x="2194" y="105"/>
                    <a:pt x="1994" y="72"/>
                    <a:pt x="1762" y="39"/>
                  </a:cubicBezTo>
                  <a:cubicBezTo>
                    <a:pt x="1634" y="13"/>
                    <a:pt x="1505" y="1"/>
                    <a:pt x="1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6383175" y="4432675"/>
              <a:ext cx="83100" cy="39350"/>
            </a:xfrm>
            <a:custGeom>
              <a:avLst/>
              <a:gdLst/>
              <a:ahLst/>
              <a:cxnLst/>
              <a:rect l="l" t="t" r="r" b="b"/>
              <a:pathLst>
                <a:path w="3324" h="1574" extrusionOk="0">
                  <a:moveTo>
                    <a:pt x="1038" y="1"/>
                  </a:moveTo>
                  <a:cubicBezTo>
                    <a:pt x="709" y="1"/>
                    <a:pt x="415" y="163"/>
                    <a:pt x="233" y="437"/>
                  </a:cubicBezTo>
                  <a:cubicBezTo>
                    <a:pt x="0" y="703"/>
                    <a:pt x="67" y="1102"/>
                    <a:pt x="333" y="1301"/>
                  </a:cubicBezTo>
                  <a:cubicBezTo>
                    <a:pt x="536" y="1475"/>
                    <a:pt x="764" y="1573"/>
                    <a:pt x="1018" y="1573"/>
                  </a:cubicBezTo>
                  <a:cubicBezTo>
                    <a:pt x="1055" y="1573"/>
                    <a:pt x="1092" y="1571"/>
                    <a:pt x="1130" y="1567"/>
                  </a:cubicBezTo>
                  <a:cubicBezTo>
                    <a:pt x="1662" y="1534"/>
                    <a:pt x="2227" y="1500"/>
                    <a:pt x="2759" y="1434"/>
                  </a:cubicBezTo>
                  <a:cubicBezTo>
                    <a:pt x="3025" y="1434"/>
                    <a:pt x="3224" y="1268"/>
                    <a:pt x="3290" y="1035"/>
                  </a:cubicBezTo>
                  <a:cubicBezTo>
                    <a:pt x="3324" y="769"/>
                    <a:pt x="3157" y="537"/>
                    <a:pt x="2892" y="437"/>
                  </a:cubicBezTo>
                  <a:cubicBezTo>
                    <a:pt x="2858" y="437"/>
                    <a:pt x="2858" y="404"/>
                    <a:pt x="2825" y="404"/>
                  </a:cubicBezTo>
                  <a:lnTo>
                    <a:pt x="1130" y="5"/>
                  </a:lnTo>
                  <a:cubicBezTo>
                    <a:pt x="1099" y="2"/>
                    <a:pt x="1069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6600025" y="4431950"/>
              <a:ext cx="59000" cy="33325"/>
            </a:xfrm>
            <a:custGeom>
              <a:avLst/>
              <a:gdLst/>
              <a:ahLst/>
              <a:cxnLst/>
              <a:rect l="l" t="t" r="r" b="b"/>
              <a:pathLst>
                <a:path w="2360" h="1333" extrusionOk="0">
                  <a:moveTo>
                    <a:pt x="964" y="1"/>
                  </a:moveTo>
                  <a:cubicBezTo>
                    <a:pt x="798" y="34"/>
                    <a:pt x="632" y="34"/>
                    <a:pt x="499" y="67"/>
                  </a:cubicBezTo>
                  <a:cubicBezTo>
                    <a:pt x="200" y="134"/>
                    <a:pt x="0" y="399"/>
                    <a:pt x="0" y="699"/>
                  </a:cubicBezTo>
                  <a:cubicBezTo>
                    <a:pt x="32" y="1045"/>
                    <a:pt x="213" y="1333"/>
                    <a:pt x="544" y="1333"/>
                  </a:cubicBezTo>
                  <a:cubicBezTo>
                    <a:pt x="562" y="1333"/>
                    <a:pt x="580" y="1332"/>
                    <a:pt x="599" y="1330"/>
                  </a:cubicBezTo>
                  <a:cubicBezTo>
                    <a:pt x="1031" y="1297"/>
                    <a:pt x="1429" y="1230"/>
                    <a:pt x="1862" y="1164"/>
                  </a:cubicBezTo>
                  <a:cubicBezTo>
                    <a:pt x="1928" y="1131"/>
                    <a:pt x="1994" y="1097"/>
                    <a:pt x="2028" y="1064"/>
                  </a:cubicBezTo>
                  <a:cubicBezTo>
                    <a:pt x="2360" y="865"/>
                    <a:pt x="2294" y="366"/>
                    <a:pt x="1928" y="266"/>
                  </a:cubicBezTo>
                  <a:cubicBezTo>
                    <a:pt x="1629" y="167"/>
                    <a:pt x="1297" y="67"/>
                    <a:pt x="9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5197525" y="4439925"/>
              <a:ext cx="502700" cy="76625"/>
            </a:xfrm>
            <a:custGeom>
              <a:avLst/>
              <a:gdLst/>
              <a:ahLst/>
              <a:cxnLst/>
              <a:rect l="l" t="t" r="r" b="b"/>
              <a:pathLst>
                <a:path w="20108" h="3065" extrusionOk="0">
                  <a:moveTo>
                    <a:pt x="18457" y="0"/>
                  </a:moveTo>
                  <a:cubicBezTo>
                    <a:pt x="17970" y="0"/>
                    <a:pt x="17491" y="191"/>
                    <a:pt x="17116" y="546"/>
                  </a:cubicBezTo>
                  <a:cubicBezTo>
                    <a:pt x="16784" y="911"/>
                    <a:pt x="16518" y="1410"/>
                    <a:pt x="16020" y="1476"/>
                  </a:cubicBezTo>
                  <a:cubicBezTo>
                    <a:pt x="15982" y="1482"/>
                    <a:pt x="15945" y="1484"/>
                    <a:pt x="15910" y="1484"/>
                  </a:cubicBezTo>
                  <a:cubicBezTo>
                    <a:pt x="15501" y="1484"/>
                    <a:pt x="15195" y="1153"/>
                    <a:pt x="14890" y="878"/>
                  </a:cubicBezTo>
                  <a:cubicBezTo>
                    <a:pt x="14356" y="466"/>
                    <a:pt x="13664" y="125"/>
                    <a:pt x="12981" y="125"/>
                  </a:cubicBezTo>
                  <a:cubicBezTo>
                    <a:pt x="12727" y="125"/>
                    <a:pt x="12474" y="172"/>
                    <a:pt x="12231" y="280"/>
                  </a:cubicBezTo>
                  <a:cubicBezTo>
                    <a:pt x="11533" y="612"/>
                    <a:pt x="11068" y="1476"/>
                    <a:pt x="10237" y="1476"/>
                  </a:cubicBezTo>
                  <a:cubicBezTo>
                    <a:pt x="9506" y="1476"/>
                    <a:pt x="8974" y="812"/>
                    <a:pt x="8342" y="413"/>
                  </a:cubicBezTo>
                  <a:cubicBezTo>
                    <a:pt x="7995" y="212"/>
                    <a:pt x="7608" y="111"/>
                    <a:pt x="7219" y="111"/>
                  </a:cubicBezTo>
                  <a:cubicBezTo>
                    <a:pt x="6900" y="111"/>
                    <a:pt x="6581" y="178"/>
                    <a:pt x="6282" y="313"/>
                  </a:cubicBezTo>
                  <a:cubicBezTo>
                    <a:pt x="5724" y="526"/>
                    <a:pt x="5250" y="930"/>
                    <a:pt x="4675" y="930"/>
                  </a:cubicBezTo>
                  <a:cubicBezTo>
                    <a:pt x="4531" y="930"/>
                    <a:pt x="4381" y="905"/>
                    <a:pt x="4221" y="845"/>
                  </a:cubicBezTo>
                  <a:cubicBezTo>
                    <a:pt x="3922" y="745"/>
                    <a:pt x="3623" y="546"/>
                    <a:pt x="3291" y="413"/>
                  </a:cubicBezTo>
                  <a:cubicBezTo>
                    <a:pt x="2930" y="246"/>
                    <a:pt x="2546" y="167"/>
                    <a:pt x="2161" y="167"/>
                  </a:cubicBezTo>
                  <a:cubicBezTo>
                    <a:pt x="1623" y="167"/>
                    <a:pt x="1083" y="322"/>
                    <a:pt x="599" y="612"/>
                  </a:cubicBezTo>
                  <a:cubicBezTo>
                    <a:pt x="399" y="712"/>
                    <a:pt x="233" y="878"/>
                    <a:pt x="134" y="1077"/>
                  </a:cubicBezTo>
                  <a:cubicBezTo>
                    <a:pt x="1" y="1277"/>
                    <a:pt x="1" y="1543"/>
                    <a:pt x="134" y="1709"/>
                  </a:cubicBezTo>
                  <a:cubicBezTo>
                    <a:pt x="250" y="1883"/>
                    <a:pt x="442" y="1981"/>
                    <a:pt x="643" y="1981"/>
                  </a:cubicBezTo>
                  <a:cubicBezTo>
                    <a:pt x="673" y="1981"/>
                    <a:pt x="702" y="1979"/>
                    <a:pt x="732" y="1975"/>
                  </a:cubicBezTo>
                  <a:cubicBezTo>
                    <a:pt x="1253" y="1975"/>
                    <a:pt x="1707" y="1544"/>
                    <a:pt x="2224" y="1544"/>
                  </a:cubicBezTo>
                  <a:cubicBezTo>
                    <a:pt x="2332" y="1544"/>
                    <a:pt x="2444" y="1563"/>
                    <a:pt x="2560" y="1609"/>
                  </a:cubicBezTo>
                  <a:cubicBezTo>
                    <a:pt x="3300" y="1922"/>
                    <a:pt x="3894" y="2382"/>
                    <a:pt x="4675" y="2382"/>
                  </a:cubicBezTo>
                  <a:cubicBezTo>
                    <a:pt x="4806" y="2382"/>
                    <a:pt x="4942" y="2369"/>
                    <a:pt x="5085" y="2340"/>
                  </a:cubicBezTo>
                  <a:cubicBezTo>
                    <a:pt x="5783" y="2207"/>
                    <a:pt x="6348" y="1742"/>
                    <a:pt x="7013" y="1709"/>
                  </a:cubicBezTo>
                  <a:cubicBezTo>
                    <a:pt x="7047" y="1707"/>
                    <a:pt x="7081" y="1706"/>
                    <a:pt x="7114" y="1706"/>
                  </a:cubicBezTo>
                  <a:cubicBezTo>
                    <a:pt x="8105" y="1706"/>
                    <a:pt x="8536" y="2648"/>
                    <a:pt x="9373" y="2905"/>
                  </a:cubicBezTo>
                  <a:cubicBezTo>
                    <a:pt x="9654" y="2999"/>
                    <a:pt x="9941" y="3044"/>
                    <a:pt x="10226" y="3044"/>
                  </a:cubicBezTo>
                  <a:cubicBezTo>
                    <a:pt x="10851" y="3044"/>
                    <a:pt x="11463" y="2828"/>
                    <a:pt x="11965" y="2440"/>
                  </a:cubicBezTo>
                  <a:cubicBezTo>
                    <a:pt x="12331" y="2141"/>
                    <a:pt x="12696" y="1709"/>
                    <a:pt x="13161" y="1709"/>
                  </a:cubicBezTo>
                  <a:cubicBezTo>
                    <a:pt x="13627" y="1709"/>
                    <a:pt x="14026" y="2207"/>
                    <a:pt x="14424" y="2540"/>
                  </a:cubicBezTo>
                  <a:cubicBezTo>
                    <a:pt x="14853" y="2889"/>
                    <a:pt x="15381" y="3064"/>
                    <a:pt x="15910" y="3064"/>
                  </a:cubicBezTo>
                  <a:cubicBezTo>
                    <a:pt x="16487" y="3064"/>
                    <a:pt x="17064" y="2856"/>
                    <a:pt x="17515" y="2440"/>
                  </a:cubicBezTo>
                  <a:cubicBezTo>
                    <a:pt x="17748" y="2241"/>
                    <a:pt x="17914" y="1975"/>
                    <a:pt x="18147" y="1742"/>
                  </a:cubicBezTo>
                  <a:cubicBezTo>
                    <a:pt x="18332" y="1557"/>
                    <a:pt x="18559" y="1456"/>
                    <a:pt x="18795" y="1456"/>
                  </a:cubicBezTo>
                  <a:cubicBezTo>
                    <a:pt x="18855" y="1456"/>
                    <a:pt x="18916" y="1463"/>
                    <a:pt x="18977" y="1476"/>
                  </a:cubicBezTo>
                  <a:cubicBezTo>
                    <a:pt x="19239" y="1529"/>
                    <a:pt x="19357" y="1725"/>
                    <a:pt x="19590" y="1725"/>
                  </a:cubicBezTo>
                  <a:cubicBezTo>
                    <a:pt x="19652" y="1725"/>
                    <a:pt x="19724" y="1711"/>
                    <a:pt x="19808" y="1676"/>
                  </a:cubicBezTo>
                  <a:cubicBezTo>
                    <a:pt x="19908" y="1676"/>
                    <a:pt x="19974" y="1609"/>
                    <a:pt x="20008" y="1543"/>
                  </a:cubicBezTo>
                  <a:cubicBezTo>
                    <a:pt x="20074" y="1443"/>
                    <a:pt x="20107" y="1310"/>
                    <a:pt x="20107" y="1210"/>
                  </a:cubicBezTo>
                  <a:cubicBezTo>
                    <a:pt x="20107" y="1177"/>
                    <a:pt x="20107" y="1144"/>
                    <a:pt x="20107" y="1111"/>
                  </a:cubicBezTo>
                  <a:cubicBezTo>
                    <a:pt x="19974" y="745"/>
                    <a:pt x="19742" y="446"/>
                    <a:pt x="19443" y="280"/>
                  </a:cubicBezTo>
                  <a:cubicBezTo>
                    <a:pt x="19131" y="90"/>
                    <a:pt x="18792" y="0"/>
                    <a:pt x="18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5197525" y="4533375"/>
              <a:ext cx="502700" cy="76750"/>
            </a:xfrm>
            <a:custGeom>
              <a:avLst/>
              <a:gdLst/>
              <a:ahLst/>
              <a:cxnLst/>
              <a:rect l="l" t="t" r="r" b="b"/>
              <a:pathLst>
                <a:path w="20108" h="3070" extrusionOk="0">
                  <a:moveTo>
                    <a:pt x="18460" y="1"/>
                  </a:moveTo>
                  <a:cubicBezTo>
                    <a:pt x="17972" y="1"/>
                    <a:pt x="17491" y="188"/>
                    <a:pt x="17116" y="563"/>
                  </a:cubicBezTo>
                  <a:cubicBezTo>
                    <a:pt x="16784" y="896"/>
                    <a:pt x="16518" y="1427"/>
                    <a:pt x="16020" y="1494"/>
                  </a:cubicBezTo>
                  <a:cubicBezTo>
                    <a:pt x="16000" y="1495"/>
                    <a:pt x="15980" y="1496"/>
                    <a:pt x="15961" y="1496"/>
                  </a:cubicBezTo>
                  <a:cubicBezTo>
                    <a:pt x="15526" y="1496"/>
                    <a:pt x="15208" y="1150"/>
                    <a:pt x="14890" y="896"/>
                  </a:cubicBezTo>
                  <a:cubicBezTo>
                    <a:pt x="14359" y="485"/>
                    <a:pt x="13671" y="128"/>
                    <a:pt x="12990" y="128"/>
                  </a:cubicBezTo>
                  <a:cubicBezTo>
                    <a:pt x="12733" y="128"/>
                    <a:pt x="12477" y="179"/>
                    <a:pt x="12231" y="297"/>
                  </a:cubicBezTo>
                  <a:cubicBezTo>
                    <a:pt x="11533" y="630"/>
                    <a:pt x="11068" y="1461"/>
                    <a:pt x="10237" y="1494"/>
                  </a:cubicBezTo>
                  <a:cubicBezTo>
                    <a:pt x="9506" y="1494"/>
                    <a:pt x="8974" y="796"/>
                    <a:pt x="8342" y="430"/>
                  </a:cubicBezTo>
                  <a:cubicBezTo>
                    <a:pt x="7980" y="220"/>
                    <a:pt x="7573" y="109"/>
                    <a:pt x="7167" y="109"/>
                  </a:cubicBezTo>
                  <a:cubicBezTo>
                    <a:pt x="6866" y="109"/>
                    <a:pt x="6565" y="170"/>
                    <a:pt x="6282" y="297"/>
                  </a:cubicBezTo>
                  <a:cubicBezTo>
                    <a:pt x="5711" y="515"/>
                    <a:pt x="5230" y="932"/>
                    <a:pt x="4637" y="932"/>
                  </a:cubicBezTo>
                  <a:cubicBezTo>
                    <a:pt x="4505" y="932"/>
                    <a:pt x="4367" y="911"/>
                    <a:pt x="4221" y="862"/>
                  </a:cubicBezTo>
                  <a:cubicBezTo>
                    <a:pt x="3922" y="729"/>
                    <a:pt x="3623" y="530"/>
                    <a:pt x="3291" y="397"/>
                  </a:cubicBezTo>
                  <a:cubicBezTo>
                    <a:pt x="2931" y="245"/>
                    <a:pt x="2548" y="167"/>
                    <a:pt x="2164" y="167"/>
                  </a:cubicBezTo>
                  <a:cubicBezTo>
                    <a:pt x="1625" y="167"/>
                    <a:pt x="1084" y="319"/>
                    <a:pt x="599" y="630"/>
                  </a:cubicBezTo>
                  <a:cubicBezTo>
                    <a:pt x="399" y="729"/>
                    <a:pt x="233" y="896"/>
                    <a:pt x="134" y="1095"/>
                  </a:cubicBezTo>
                  <a:cubicBezTo>
                    <a:pt x="1" y="1294"/>
                    <a:pt x="1" y="1527"/>
                    <a:pt x="134" y="1726"/>
                  </a:cubicBezTo>
                  <a:cubicBezTo>
                    <a:pt x="250" y="1900"/>
                    <a:pt x="442" y="1999"/>
                    <a:pt x="643" y="1999"/>
                  </a:cubicBezTo>
                  <a:cubicBezTo>
                    <a:pt x="673" y="1999"/>
                    <a:pt x="702" y="1996"/>
                    <a:pt x="732" y="1992"/>
                  </a:cubicBezTo>
                  <a:cubicBezTo>
                    <a:pt x="1249" y="1965"/>
                    <a:pt x="1699" y="1559"/>
                    <a:pt x="2211" y="1559"/>
                  </a:cubicBezTo>
                  <a:cubicBezTo>
                    <a:pt x="2323" y="1559"/>
                    <a:pt x="2439" y="1579"/>
                    <a:pt x="2560" y="1627"/>
                  </a:cubicBezTo>
                  <a:cubicBezTo>
                    <a:pt x="3300" y="1940"/>
                    <a:pt x="3894" y="2399"/>
                    <a:pt x="4675" y="2399"/>
                  </a:cubicBezTo>
                  <a:cubicBezTo>
                    <a:pt x="4806" y="2399"/>
                    <a:pt x="4942" y="2386"/>
                    <a:pt x="5085" y="2358"/>
                  </a:cubicBezTo>
                  <a:cubicBezTo>
                    <a:pt x="5783" y="2225"/>
                    <a:pt x="6348" y="1760"/>
                    <a:pt x="7013" y="1726"/>
                  </a:cubicBezTo>
                  <a:cubicBezTo>
                    <a:pt x="7048" y="1724"/>
                    <a:pt x="7083" y="1723"/>
                    <a:pt x="7117" y="1723"/>
                  </a:cubicBezTo>
                  <a:cubicBezTo>
                    <a:pt x="8106" y="1723"/>
                    <a:pt x="8537" y="2634"/>
                    <a:pt x="9373" y="2923"/>
                  </a:cubicBezTo>
                  <a:cubicBezTo>
                    <a:pt x="9652" y="3006"/>
                    <a:pt x="9938" y="3047"/>
                    <a:pt x="10221" y="3047"/>
                  </a:cubicBezTo>
                  <a:cubicBezTo>
                    <a:pt x="10848" y="3047"/>
                    <a:pt x="11462" y="2847"/>
                    <a:pt x="11965" y="2458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225"/>
                    <a:pt x="14424" y="2557"/>
                  </a:cubicBezTo>
                  <a:cubicBezTo>
                    <a:pt x="14848" y="2903"/>
                    <a:pt x="15368" y="3070"/>
                    <a:pt x="15890" y="3070"/>
                  </a:cubicBezTo>
                  <a:cubicBezTo>
                    <a:pt x="16474" y="3070"/>
                    <a:pt x="17059" y="2861"/>
                    <a:pt x="17515" y="2458"/>
                  </a:cubicBezTo>
                  <a:cubicBezTo>
                    <a:pt x="17748" y="2225"/>
                    <a:pt x="17914" y="1959"/>
                    <a:pt x="18147" y="1760"/>
                  </a:cubicBezTo>
                  <a:cubicBezTo>
                    <a:pt x="18350" y="1556"/>
                    <a:pt x="18605" y="1454"/>
                    <a:pt x="18865" y="1454"/>
                  </a:cubicBezTo>
                  <a:cubicBezTo>
                    <a:pt x="18903" y="1454"/>
                    <a:pt x="18940" y="1456"/>
                    <a:pt x="18977" y="1461"/>
                  </a:cubicBezTo>
                  <a:cubicBezTo>
                    <a:pt x="19246" y="1541"/>
                    <a:pt x="19362" y="1730"/>
                    <a:pt x="19607" y="1730"/>
                  </a:cubicBezTo>
                  <a:cubicBezTo>
                    <a:pt x="19665" y="1730"/>
                    <a:pt x="19731" y="1719"/>
                    <a:pt x="19808" y="1693"/>
                  </a:cubicBezTo>
                  <a:cubicBezTo>
                    <a:pt x="19908" y="1660"/>
                    <a:pt x="19974" y="1627"/>
                    <a:pt x="20008" y="1560"/>
                  </a:cubicBezTo>
                  <a:cubicBezTo>
                    <a:pt x="20074" y="1427"/>
                    <a:pt x="20107" y="1328"/>
                    <a:pt x="20107" y="1195"/>
                  </a:cubicBezTo>
                  <a:cubicBezTo>
                    <a:pt x="20107" y="1161"/>
                    <a:pt x="20107" y="1128"/>
                    <a:pt x="20107" y="1095"/>
                  </a:cubicBezTo>
                  <a:cubicBezTo>
                    <a:pt x="19974" y="763"/>
                    <a:pt x="19742" y="463"/>
                    <a:pt x="19443" y="264"/>
                  </a:cubicBezTo>
                  <a:cubicBezTo>
                    <a:pt x="19132" y="89"/>
                    <a:pt x="18794" y="1"/>
                    <a:pt x="184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5197525" y="4626375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47" y="1"/>
                  </a:moveTo>
                  <a:cubicBezTo>
                    <a:pt x="17963" y="1"/>
                    <a:pt x="17488" y="180"/>
                    <a:pt x="17116" y="532"/>
                  </a:cubicBezTo>
                  <a:cubicBezTo>
                    <a:pt x="16784" y="898"/>
                    <a:pt x="16518" y="1430"/>
                    <a:pt x="16020" y="1463"/>
                  </a:cubicBezTo>
                  <a:cubicBezTo>
                    <a:pt x="15982" y="1468"/>
                    <a:pt x="15945" y="1471"/>
                    <a:pt x="15909" y="1471"/>
                  </a:cubicBezTo>
                  <a:cubicBezTo>
                    <a:pt x="15501" y="1471"/>
                    <a:pt x="15195" y="1142"/>
                    <a:pt x="14890" y="898"/>
                  </a:cubicBezTo>
                  <a:cubicBezTo>
                    <a:pt x="14365" y="468"/>
                    <a:pt x="13686" y="125"/>
                    <a:pt x="13012" y="125"/>
                  </a:cubicBezTo>
                  <a:cubicBezTo>
                    <a:pt x="12748" y="125"/>
                    <a:pt x="12484" y="178"/>
                    <a:pt x="12231" y="300"/>
                  </a:cubicBezTo>
                  <a:cubicBezTo>
                    <a:pt x="11533" y="599"/>
                    <a:pt x="11068" y="1463"/>
                    <a:pt x="10237" y="1496"/>
                  </a:cubicBezTo>
                  <a:cubicBezTo>
                    <a:pt x="9506" y="1496"/>
                    <a:pt x="8974" y="798"/>
                    <a:pt x="8342" y="432"/>
                  </a:cubicBezTo>
                  <a:cubicBezTo>
                    <a:pt x="7989" y="209"/>
                    <a:pt x="7594" y="101"/>
                    <a:pt x="7198" y="101"/>
                  </a:cubicBezTo>
                  <a:cubicBezTo>
                    <a:pt x="6887" y="101"/>
                    <a:pt x="6575" y="168"/>
                    <a:pt x="6282" y="300"/>
                  </a:cubicBezTo>
                  <a:cubicBezTo>
                    <a:pt x="5711" y="517"/>
                    <a:pt x="5230" y="934"/>
                    <a:pt x="4637" y="934"/>
                  </a:cubicBezTo>
                  <a:cubicBezTo>
                    <a:pt x="4505" y="934"/>
                    <a:pt x="4367" y="913"/>
                    <a:pt x="4221" y="865"/>
                  </a:cubicBezTo>
                  <a:cubicBezTo>
                    <a:pt x="3922" y="732"/>
                    <a:pt x="3623" y="532"/>
                    <a:pt x="3291" y="399"/>
                  </a:cubicBezTo>
                  <a:cubicBezTo>
                    <a:pt x="2925" y="245"/>
                    <a:pt x="2536" y="167"/>
                    <a:pt x="2145" y="167"/>
                  </a:cubicBezTo>
                  <a:cubicBezTo>
                    <a:pt x="1613" y="167"/>
                    <a:pt x="1078" y="311"/>
                    <a:pt x="599" y="599"/>
                  </a:cubicBezTo>
                  <a:cubicBezTo>
                    <a:pt x="399" y="732"/>
                    <a:pt x="233" y="898"/>
                    <a:pt x="134" y="1064"/>
                  </a:cubicBezTo>
                  <a:cubicBezTo>
                    <a:pt x="1" y="1263"/>
                    <a:pt x="1" y="1529"/>
                    <a:pt x="134" y="1729"/>
                  </a:cubicBezTo>
                  <a:cubicBezTo>
                    <a:pt x="266" y="1895"/>
                    <a:pt x="499" y="1995"/>
                    <a:pt x="732" y="1995"/>
                  </a:cubicBezTo>
                  <a:cubicBezTo>
                    <a:pt x="1249" y="1967"/>
                    <a:pt x="1699" y="1561"/>
                    <a:pt x="2211" y="1561"/>
                  </a:cubicBezTo>
                  <a:cubicBezTo>
                    <a:pt x="2323" y="1561"/>
                    <a:pt x="2439" y="1581"/>
                    <a:pt x="2560" y="1629"/>
                  </a:cubicBezTo>
                  <a:cubicBezTo>
                    <a:pt x="3299" y="1913"/>
                    <a:pt x="3893" y="2368"/>
                    <a:pt x="4674" y="2368"/>
                  </a:cubicBezTo>
                  <a:cubicBezTo>
                    <a:pt x="4805" y="2368"/>
                    <a:pt x="4942" y="2356"/>
                    <a:pt x="5085" y="2327"/>
                  </a:cubicBezTo>
                  <a:cubicBezTo>
                    <a:pt x="5783" y="2194"/>
                    <a:pt x="6348" y="1729"/>
                    <a:pt x="7013" y="1695"/>
                  </a:cubicBezTo>
                  <a:cubicBezTo>
                    <a:pt x="7031" y="1695"/>
                    <a:pt x="7049" y="1695"/>
                    <a:pt x="7066" y="1695"/>
                  </a:cubicBezTo>
                  <a:cubicBezTo>
                    <a:pt x="8091" y="1695"/>
                    <a:pt x="8523" y="2630"/>
                    <a:pt x="9373" y="2892"/>
                  </a:cubicBezTo>
                  <a:cubicBezTo>
                    <a:pt x="9665" y="2989"/>
                    <a:pt x="9963" y="3037"/>
                    <a:pt x="10259" y="3037"/>
                  </a:cubicBezTo>
                  <a:cubicBezTo>
                    <a:pt x="10872" y="3037"/>
                    <a:pt x="11472" y="2830"/>
                    <a:pt x="11965" y="2427"/>
                  </a:cubicBezTo>
                  <a:cubicBezTo>
                    <a:pt x="12317" y="2138"/>
                    <a:pt x="12669" y="1727"/>
                    <a:pt x="13111" y="1727"/>
                  </a:cubicBezTo>
                  <a:cubicBezTo>
                    <a:pt x="13128" y="1727"/>
                    <a:pt x="13144" y="1727"/>
                    <a:pt x="13161" y="1729"/>
                  </a:cubicBezTo>
                  <a:cubicBezTo>
                    <a:pt x="13627" y="1729"/>
                    <a:pt x="14026" y="2194"/>
                    <a:pt x="14424" y="2559"/>
                  </a:cubicBezTo>
                  <a:cubicBezTo>
                    <a:pt x="14853" y="2893"/>
                    <a:pt x="15379" y="3059"/>
                    <a:pt x="15907" y="3059"/>
                  </a:cubicBezTo>
                  <a:cubicBezTo>
                    <a:pt x="16485" y="3059"/>
                    <a:pt x="17063" y="2859"/>
                    <a:pt x="17515" y="2460"/>
                  </a:cubicBezTo>
                  <a:cubicBezTo>
                    <a:pt x="17748" y="2227"/>
                    <a:pt x="17914" y="1961"/>
                    <a:pt x="18147" y="1762"/>
                  </a:cubicBezTo>
                  <a:cubicBezTo>
                    <a:pt x="18339" y="1570"/>
                    <a:pt x="18576" y="1446"/>
                    <a:pt x="18821" y="1446"/>
                  </a:cubicBezTo>
                  <a:cubicBezTo>
                    <a:pt x="18873" y="1446"/>
                    <a:pt x="18925" y="1451"/>
                    <a:pt x="18977" y="1463"/>
                  </a:cubicBezTo>
                  <a:cubicBezTo>
                    <a:pt x="19246" y="1543"/>
                    <a:pt x="19362" y="1732"/>
                    <a:pt x="19607" y="1732"/>
                  </a:cubicBezTo>
                  <a:cubicBezTo>
                    <a:pt x="19665" y="1732"/>
                    <a:pt x="19731" y="1721"/>
                    <a:pt x="19808" y="1695"/>
                  </a:cubicBezTo>
                  <a:cubicBezTo>
                    <a:pt x="19908" y="1662"/>
                    <a:pt x="19974" y="1596"/>
                    <a:pt x="20008" y="1529"/>
                  </a:cubicBezTo>
                  <a:cubicBezTo>
                    <a:pt x="20074" y="1430"/>
                    <a:pt x="20107" y="1330"/>
                    <a:pt x="20107" y="1197"/>
                  </a:cubicBezTo>
                  <a:cubicBezTo>
                    <a:pt x="20107" y="1164"/>
                    <a:pt x="20107" y="1130"/>
                    <a:pt x="20107" y="1097"/>
                  </a:cubicBezTo>
                  <a:cubicBezTo>
                    <a:pt x="19974" y="732"/>
                    <a:pt x="19742" y="432"/>
                    <a:pt x="19443" y="266"/>
                  </a:cubicBezTo>
                  <a:cubicBezTo>
                    <a:pt x="19128" y="89"/>
                    <a:pt x="18785" y="1"/>
                    <a:pt x="184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5197525" y="4719500"/>
              <a:ext cx="502700" cy="76425"/>
            </a:xfrm>
            <a:custGeom>
              <a:avLst/>
              <a:gdLst/>
              <a:ahLst/>
              <a:cxnLst/>
              <a:rect l="l" t="t" r="r" b="b"/>
              <a:pathLst>
                <a:path w="20108" h="3057" extrusionOk="0">
                  <a:moveTo>
                    <a:pt x="18460" y="0"/>
                  </a:moveTo>
                  <a:cubicBezTo>
                    <a:pt x="17972" y="0"/>
                    <a:pt x="17491" y="188"/>
                    <a:pt x="17116" y="563"/>
                  </a:cubicBezTo>
                  <a:cubicBezTo>
                    <a:pt x="16784" y="895"/>
                    <a:pt x="16518" y="1427"/>
                    <a:pt x="16020" y="1460"/>
                  </a:cubicBezTo>
                  <a:cubicBezTo>
                    <a:pt x="15982" y="1465"/>
                    <a:pt x="15945" y="1468"/>
                    <a:pt x="15909" y="1468"/>
                  </a:cubicBezTo>
                  <a:cubicBezTo>
                    <a:pt x="15501" y="1468"/>
                    <a:pt x="15195" y="1139"/>
                    <a:pt x="14890" y="895"/>
                  </a:cubicBezTo>
                  <a:cubicBezTo>
                    <a:pt x="14365" y="466"/>
                    <a:pt x="13686" y="122"/>
                    <a:pt x="13012" y="122"/>
                  </a:cubicBezTo>
                  <a:cubicBezTo>
                    <a:pt x="12748" y="122"/>
                    <a:pt x="12484" y="175"/>
                    <a:pt x="12231" y="297"/>
                  </a:cubicBezTo>
                  <a:cubicBezTo>
                    <a:pt x="11533" y="629"/>
                    <a:pt x="11068" y="1460"/>
                    <a:pt x="10237" y="1493"/>
                  </a:cubicBezTo>
                  <a:cubicBezTo>
                    <a:pt x="9506" y="1493"/>
                    <a:pt x="8974" y="795"/>
                    <a:pt x="8342" y="430"/>
                  </a:cubicBezTo>
                  <a:cubicBezTo>
                    <a:pt x="7989" y="207"/>
                    <a:pt x="7594" y="98"/>
                    <a:pt x="7198" y="98"/>
                  </a:cubicBezTo>
                  <a:cubicBezTo>
                    <a:pt x="6887" y="98"/>
                    <a:pt x="6575" y="165"/>
                    <a:pt x="6282" y="297"/>
                  </a:cubicBezTo>
                  <a:cubicBezTo>
                    <a:pt x="5711" y="514"/>
                    <a:pt x="5230" y="931"/>
                    <a:pt x="4637" y="931"/>
                  </a:cubicBezTo>
                  <a:cubicBezTo>
                    <a:pt x="4505" y="931"/>
                    <a:pt x="4367" y="910"/>
                    <a:pt x="4221" y="862"/>
                  </a:cubicBezTo>
                  <a:cubicBezTo>
                    <a:pt x="3922" y="729"/>
                    <a:pt x="3623" y="529"/>
                    <a:pt x="3291" y="397"/>
                  </a:cubicBezTo>
                  <a:cubicBezTo>
                    <a:pt x="2925" y="242"/>
                    <a:pt x="2536" y="165"/>
                    <a:pt x="2145" y="165"/>
                  </a:cubicBezTo>
                  <a:cubicBezTo>
                    <a:pt x="1613" y="165"/>
                    <a:pt x="1078" y="308"/>
                    <a:pt x="599" y="596"/>
                  </a:cubicBezTo>
                  <a:cubicBezTo>
                    <a:pt x="399" y="729"/>
                    <a:pt x="233" y="895"/>
                    <a:pt x="134" y="1094"/>
                  </a:cubicBezTo>
                  <a:cubicBezTo>
                    <a:pt x="1" y="1261"/>
                    <a:pt x="1" y="1526"/>
                    <a:pt x="134" y="1726"/>
                  </a:cubicBezTo>
                  <a:cubicBezTo>
                    <a:pt x="266" y="1892"/>
                    <a:pt x="499" y="1992"/>
                    <a:pt x="732" y="1992"/>
                  </a:cubicBezTo>
                  <a:cubicBezTo>
                    <a:pt x="1249" y="1965"/>
                    <a:pt x="1699" y="1558"/>
                    <a:pt x="2211" y="1558"/>
                  </a:cubicBezTo>
                  <a:cubicBezTo>
                    <a:pt x="2323" y="1558"/>
                    <a:pt x="2439" y="1578"/>
                    <a:pt x="2560" y="1626"/>
                  </a:cubicBezTo>
                  <a:cubicBezTo>
                    <a:pt x="3299" y="1911"/>
                    <a:pt x="3893" y="2366"/>
                    <a:pt x="4674" y="2366"/>
                  </a:cubicBezTo>
                  <a:cubicBezTo>
                    <a:pt x="4805" y="2366"/>
                    <a:pt x="4942" y="2353"/>
                    <a:pt x="5085" y="2324"/>
                  </a:cubicBezTo>
                  <a:cubicBezTo>
                    <a:pt x="5783" y="2191"/>
                    <a:pt x="6348" y="1759"/>
                    <a:pt x="7013" y="1693"/>
                  </a:cubicBezTo>
                  <a:cubicBezTo>
                    <a:pt x="7031" y="1692"/>
                    <a:pt x="7049" y="1692"/>
                    <a:pt x="7066" y="1692"/>
                  </a:cubicBezTo>
                  <a:cubicBezTo>
                    <a:pt x="8091" y="1692"/>
                    <a:pt x="8523" y="2628"/>
                    <a:pt x="9373" y="2922"/>
                  </a:cubicBezTo>
                  <a:cubicBezTo>
                    <a:pt x="9649" y="3004"/>
                    <a:pt x="9931" y="3045"/>
                    <a:pt x="10211" y="3045"/>
                  </a:cubicBezTo>
                  <a:cubicBezTo>
                    <a:pt x="10841" y="3045"/>
                    <a:pt x="11459" y="2838"/>
                    <a:pt x="11965" y="2424"/>
                  </a:cubicBezTo>
                  <a:cubicBezTo>
                    <a:pt x="12331" y="2125"/>
                    <a:pt x="12696" y="1726"/>
                    <a:pt x="13161" y="1726"/>
                  </a:cubicBezTo>
                  <a:cubicBezTo>
                    <a:pt x="13627" y="1726"/>
                    <a:pt x="14026" y="2191"/>
                    <a:pt x="14424" y="2557"/>
                  </a:cubicBezTo>
                  <a:cubicBezTo>
                    <a:pt x="14853" y="2890"/>
                    <a:pt x="15379" y="3056"/>
                    <a:pt x="15907" y="3056"/>
                  </a:cubicBezTo>
                  <a:cubicBezTo>
                    <a:pt x="16485" y="3056"/>
                    <a:pt x="17063" y="2857"/>
                    <a:pt x="17515" y="2457"/>
                  </a:cubicBezTo>
                  <a:cubicBezTo>
                    <a:pt x="17748" y="2224"/>
                    <a:pt x="17914" y="1959"/>
                    <a:pt x="18147" y="1759"/>
                  </a:cubicBezTo>
                  <a:cubicBezTo>
                    <a:pt x="18339" y="1567"/>
                    <a:pt x="18576" y="1443"/>
                    <a:pt x="18821" y="1443"/>
                  </a:cubicBezTo>
                  <a:cubicBezTo>
                    <a:pt x="18873" y="1443"/>
                    <a:pt x="18925" y="1448"/>
                    <a:pt x="18977" y="1460"/>
                  </a:cubicBezTo>
                  <a:cubicBezTo>
                    <a:pt x="19246" y="1540"/>
                    <a:pt x="19362" y="1729"/>
                    <a:pt x="19607" y="1729"/>
                  </a:cubicBezTo>
                  <a:cubicBezTo>
                    <a:pt x="19665" y="1729"/>
                    <a:pt x="19731" y="1718"/>
                    <a:pt x="19808" y="1693"/>
                  </a:cubicBezTo>
                  <a:cubicBezTo>
                    <a:pt x="19908" y="1659"/>
                    <a:pt x="19974" y="1593"/>
                    <a:pt x="20008" y="1526"/>
                  </a:cubicBezTo>
                  <a:cubicBezTo>
                    <a:pt x="20074" y="1427"/>
                    <a:pt x="20107" y="1327"/>
                    <a:pt x="20107" y="1194"/>
                  </a:cubicBezTo>
                  <a:cubicBezTo>
                    <a:pt x="20107" y="1161"/>
                    <a:pt x="20107" y="1128"/>
                    <a:pt x="20107" y="1094"/>
                  </a:cubicBezTo>
                  <a:cubicBezTo>
                    <a:pt x="19974" y="762"/>
                    <a:pt x="19742" y="463"/>
                    <a:pt x="19443" y="264"/>
                  </a:cubicBezTo>
                  <a:cubicBezTo>
                    <a:pt x="19132" y="88"/>
                    <a:pt x="18794" y="0"/>
                    <a:pt x="184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5197525" y="4812800"/>
              <a:ext cx="502700" cy="76500"/>
            </a:xfrm>
            <a:custGeom>
              <a:avLst/>
              <a:gdLst/>
              <a:ahLst/>
              <a:cxnLst/>
              <a:rect l="l" t="t" r="r" b="b"/>
              <a:pathLst>
                <a:path w="20108" h="3060" extrusionOk="0">
                  <a:moveTo>
                    <a:pt x="18485" y="0"/>
                  </a:moveTo>
                  <a:cubicBezTo>
                    <a:pt x="17988" y="0"/>
                    <a:pt x="17498" y="192"/>
                    <a:pt x="17116" y="553"/>
                  </a:cubicBezTo>
                  <a:cubicBezTo>
                    <a:pt x="16784" y="885"/>
                    <a:pt x="16518" y="1417"/>
                    <a:pt x="16020" y="1483"/>
                  </a:cubicBezTo>
                  <a:cubicBezTo>
                    <a:pt x="16000" y="1485"/>
                    <a:pt x="15980" y="1486"/>
                    <a:pt x="15961" y="1486"/>
                  </a:cubicBezTo>
                  <a:cubicBezTo>
                    <a:pt x="15526" y="1486"/>
                    <a:pt x="15208" y="1140"/>
                    <a:pt x="14890" y="885"/>
                  </a:cubicBezTo>
                  <a:cubicBezTo>
                    <a:pt x="14356" y="473"/>
                    <a:pt x="13664" y="132"/>
                    <a:pt x="12981" y="132"/>
                  </a:cubicBezTo>
                  <a:cubicBezTo>
                    <a:pt x="12727" y="132"/>
                    <a:pt x="12474" y="179"/>
                    <a:pt x="12231" y="287"/>
                  </a:cubicBezTo>
                  <a:cubicBezTo>
                    <a:pt x="11533" y="619"/>
                    <a:pt x="11068" y="1450"/>
                    <a:pt x="10237" y="1483"/>
                  </a:cubicBezTo>
                  <a:cubicBezTo>
                    <a:pt x="9506" y="1483"/>
                    <a:pt x="8974" y="819"/>
                    <a:pt x="8342" y="420"/>
                  </a:cubicBezTo>
                  <a:cubicBezTo>
                    <a:pt x="7980" y="210"/>
                    <a:pt x="7573" y="99"/>
                    <a:pt x="7167" y="99"/>
                  </a:cubicBezTo>
                  <a:cubicBezTo>
                    <a:pt x="6866" y="99"/>
                    <a:pt x="6565" y="160"/>
                    <a:pt x="6282" y="287"/>
                  </a:cubicBezTo>
                  <a:cubicBezTo>
                    <a:pt x="5711" y="504"/>
                    <a:pt x="5230" y="921"/>
                    <a:pt x="4637" y="921"/>
                  </a:cubicBezTo>
                  <a:cubicBezTo>
                    <a:pt x="4505" y="921"/>
                    <a:pt x="4367" y="901"/>
                    <a:pt x="4221" y="852"/>
                  </a:cubicBezTo>
                  <a:cubicBezTo>
                    <a:pt x="3922" y="719"/>
                    <a:pt x="3623" y="553"/>
                    <a:pt x="3291" y="420"/>
                  </a:cubicBezTo>
                  <a:cubicBezTo>
                    <a:pt x="2920" y="249"/>
                    <a:pt x="2526" y="164"/>
                    <a:pt x="2130" y="164"/>
                  </a:cubicBezTo>
                  <a:cubicBezTo>
                    <a:pt x="1603" y="164"/>
                    <a:pt x="1074" y="316"/>
                    <a:pt x="599" y="619"/>
                  </a:cubicBezTo>
                  <a:cubicBezTo>
                    <a:pt x="399" y="719"/>
                    <a:pt x="233" y="885"/>
                    <a:pt x="134" y="1085"/>
                  </a:cubicBezTo>
                  <a:cubicBezTo>
                    <a:pt x="1" y="1284"/>
                    <a:pt x="1" y="1517"/>
                    <a:pt x="134" y="1716"/>
                  </a:cubicBezTo>
                  <a:cubicBezTo>
                    <a:pt x="250" y="1890"/>
                    <a:pt x="442" y="1988"/>
                    <a:pt x="643" y="1988"/>
                  </a:cubicBezTo>
                  <a:cubicBezTo>
                    <a:pt x="673" y="1988"/>
                    <a:pt x="702" y="1986"/>
                    <a:pt x="732" y="1982"/>
                  </a:cubicBezTo>
                  <a:cubicBezTo>
                    <a:pt x="1249" y="1955"/>
                    <a:pt x="1699" y="1549"/>
                    <a:pt x="2211" y="1549"/>
                  </a:cubicBezTo>
                  <a:cubicBezTo>
                    <a:pt x="2323" y="1549"/>
                    <a:pt x="2439" y="1568"/>
                    <a:pt x="2560" y="1616"/>
                  </a:cubicBezTo>
                  <a:cubicBezTo>
                    <a:pt x="3300" y="1930"/>
                    <a:pt x="3894" y="2389"/>
                    <a:pt x="4675" y="2389"/>
                  </a:cubicBezTo>
                  <a:cubicBezTo>
                    <a:pt x="4806" y="2389"/>
                    <a:pt x="4942" y="2376"/>
                    <a:pt x="5085" y="2348"/>
                  </a:cubicBezTo>
                  <a:cubicBezTo>
                    <a:pt x="5783" y="2215"/>
                    <a:pt x="6348" y="1749"/>
                    <a:pt x="7013" y="1716"/>
                  </a:cubicBezTo>
                  <a:cubicBezTo>
                    <a:pt x="7048" y="1714"/>
                    <a:pt x="7083" y="1713"/>
                    <a:pt x="7117" y="1713"/>
                  </a:cubicBezTo>
                  <a:cubicBezTo>
                    <a:pt x="8106" y="1713"/>
                    <a:pt x="8537" y="2623"/>
                    <a:pt x="9373" y="2913"/>
                  </a:cubicBezTo>
                  <a:cubicBezTo>
                    <a:pt x="9652" y="2995"/>
                    <a:pt x="9938" y="3036"/>
                    <a:pt x="10221" y="3036"/>
                  </a:cubicBezTo>
                  <a:cubicBezTo>
                    <a:pt x="10848" y="3036"/>
                    <a:pt x="11462" y="2836"/>
                    <a:pt x="11965" y="2447"/>
                  </a:cubicBezTo>
                  <a:cubicBezTo>
                    <a:pt x="12331" y="2115"/>
                    <a:pt x="12696" y="1716"/>
                    <a:pt x="13161" y="1716"/>
                  </a:cubicBezTo>
                  <a:cubicBezTo>
                    <a:pt x="13627" y="1716"/>
                    <a:pt x="14026" y="2215"/>
                    <a:pt x="14424" y="2547"/>
                  </a:cubicBezTo>
                  <a:cubicBezTo>
                    <a:pt x="14848" y="2892"/>
                    <a:pt x="15368" y="3060"/>
                    <a:pt x="15890" y="3060"/>
                  </a:cubicBezTo>
                  <a:cubicBezTo>
                    <a:pt x="16474" y="3060"/>
                    <a:pt x="17059" y="2851"/>
                    <a:pt x="17515" y="2447"/>
                  </a:cubicBezTo>
                  <a:cubicBezTo>
                    <a:pt x="17748" y="2215"/>
                    <a:pt x="17914" y="1949"/>
                    <a:pt x="18147" y="1749"/>
                  </a:cubicBezTo>
                  <a:cubicBezTo>
                    <a:pt x="18350" y="1546"/>
                    <a:pt x="18605" y="1444"/>
                    <a:pt x="18865" y="1444"/>
                  </a:cubicBezTo>
                  <a:cubicBezTo>
                    <a:pt x="18903" y="1444"/>
                    <a:pt x="18940" y="1446"/>
                    <a:pt x="18977" y="1450"/>
                  </a:cubicBezTo>
                  <a:cubicBezTo>
                    <a:pt x="19246" y="1531"/>
                    <a:pt x="19362" y="1719"/>
                    <a:pt x="19607" y="1719"/>
                  </a:cubicBezTo>
                  <a:cubicBezTo>
                    <a:pt x="19665" y="1719"/>
                    <a:pt x="19731" y="1709"/>
                    <a:pt x="19808" y="1683"/>
                  </a:cubicBezTo>
                  <a:cubicBezTo>
                    <a:pt x="19908" y="1650"/>
                    <a:pt x="19974" y="1616"/>
                    <a:pt x="20008" y="1550"/>
                  </a:cubicBezTo>
                  <a:cubicBezTo>
                    <a:pt x="20074" y="1450"/>
                    <a:pt x="20107" y="1317"/>
                    <a:pt x="20107" y="1184"/>
                  </a:cubicBezTo>
                  <a:cubicBezTo>
                    <a:pt x="20107" y="1151"/>
                    <a:pt x="20107" y="1118"/>
                    <a:pt x="20107" y="1085"/>
                  </a:cubicBezTo>
                  <a:cubicBezTo>
                    <a:pt x="19974" y="752"/>
                    <a:pt x="19742" y="453"/>
                    <a:pt x="19443" y="254"/>
                  </a:cubicBezTo>
                  <a:cubicBezTo>
                    <a:pt x="19140" y="83"/>
                    <a:pt x="18811" y="0"/>
                    <a:pt x="184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83018012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6"/>
          <p:cNvGrpSpPr/>
          <p:nvPr/>
        </p:nvGrpSpPr>
        <p:grpSpPr>
          <a:xfrm rot="9876522">
            <a:off x="-702431" y="-716932"/>
            <a:ext cx="1772501" cy="2385963"/>
            <a:chOff x="-257180" y="3991702"/>
            <a:chExt cx="1329426" cy="1789538"/>
          </a:xfrm>
        </p:grpSpPr>
        <p:sp>
          <p:nvSpPr>
            <p:cNvPr id="119" name="Google Shape;119;p6"/>
            <p:cNvSpPr/>
            <p:nvPr/>
          </p:nvSpPr>
          <p:spPr>
            <a:xfrm rot="3987566">
              <a:off x="-142890" y="4606977"/>
              <a:ext cx="1116305" cy="946923"/>
            </a:xfrm>
            <a:custGeom>
              <a:avLst/>
              <a:gdLst/>
              <a:ahLst/>
              <a:cxnLst/>
              <a:rect l="l" t="t" r="r" b="b"/>
              <a:pathLst>
                <a:path w="20839" h="17677" extrusionOk="0">
                  <a:moveTo>
                    <a:pt x="12020" y="0"/>
                  </a:moveTo>
                  <a:cubicBezTo>
                    <a:pt x="11568" y="0"/>
                    <a:pt x="11130" y="219"/>
                    <a:pt x="10735" y="438"/>
                  </a:cubicBezTo>
                  <a:cubicBezTo>
                    <a:pt x="9705" y="970"/>
                    <a:pt x="7977" y="2200"/>
                    <a:pt x="6914" y="2931"/>
                  </a:cubicBezTo>
                  <a:cubicBezTo>
                    <a:pt x="6803" y="3002"/>
                    <a:pt x="6677" y="3035"/>
                    <a:pt x="6551" y="3035"/>
                  </a:cubicBezTo>
                  <a:cubicBezTo>
                    <a:pt x="6262" y="3035"/>
                    <a:pt x="5976" y="2856"/>
                    <a:pt x="5883" y="2532"/>
                  </a:cubicBezTo>
                  <a:cubicBezTo>
                    <a:pt x="5784" y="2167"/>
                    <a:pt x="5518" y="1868"/>
                    <a:pt x="5185" y="1668"/>
                  </a:cubicBezTo>
                  <a:cubicBezTo>
                    <a:pt x="4817" y="1484"/>
                    <a:pt x="4423" y="1388"/>
                    <a:pt x="4028" y="1388"/>
                  </a:cubicBezTo>
                  <a:cubicBezTo>
                    <a:pt x="3781" y="1388"/>
                    <a:pt x="3534" y="1425"/>
                    <a:pt x="3291" y="1502"/>
                  </a:cubicBezTo>
                  <a:cubicBezTo>
                    <a:pt x="2660" y="1735"/>
                    <a:pt x="2061" y="2034"/>
                    <a:pt x="1530" y="2399"/>
                  </a:cubicBezTo>
                  <a:cubicBezTo>
                    <a:pt x="1031" y="2665"/>
                    <a:pt x="599" y="3097"/>
                    <a:pt x="366" y="3629"/>
                  </a:cubicBezTo>
                  <a:cubicBezTo>
                    <a:pt x="267" y="3895"/>
                    <a:pt x="267" y="4161"/>
                    <a:pt x="366" y="4393"/>
                  </a:cubicBezTo>
                  <a:cubicBezTo>
                    <a:pt x="466" y="4626"/>
                    <a:pt x="632" y="4792"/>
                    <a:pt x="865" y="4825"/>
                  </a:cubicBezTo>
                  <a:cubicBezTo>
                    <a:pt x="1430" y="4925"/>
                    <a:pt x="1729" y="5557"/>
                    <a:pt x="1463" y="6055"/>
                  </a:cubicBezTo>
                  <a:lnTo>
                    <a:pt x="1430" y="6122"/>
                  </a:lnTo>
                  <a:cubicBezTo>
                    <a:pt x="1031" y="6786"/>
                    <a:pt x="699" y="7484"/>
                    <a:pt x="400" y="8182"/>
                  </a:cubicBezTo>
                  <a:cubicBezTo>
                    <a:pt x="200" y="8581"/>
                    <a:pt x="67" y="9013"/>
                    <a:pt x="34" y="9445"/>
                  </a:cubicBezTo>
                  <a:cubicBezTo>
                    <a:pt x="1" y="10110"/>
                    <a:pt x="400" y="10774"/>
                    <a:pt x="998" y="11040"/>
                  </a:cubicBezTo>
                  <a:lnTo>
                    <a:pt x="1031" y="11040"/>
                  </a:lnTo>
                  <a:cubicBezTo>
                    <a:pt x="1729" y="11273"/>
                    <a:pt x="2028" y="12037"/>
                    <a:pt x="1696" y="12702"/>
                  </a:cubicBezTo>
                  <a:cubicBezTo>
                    <a:pt x="1662" y="12735"/>
                    <a:pt x="1629" y="12802"/>
                    <a:pt x="1629" y="12835"/>
                  </a:cubicBezTo>
                  <a:cubicBezTo>
                    <a:pt x="1197" y="13633"/>
                    <a:pt x="998" y="14530"/>
                    <a:pt x="1031" y="15427"/>
                  </a:cubicBezTo>
                  <a:cubicBezTo>
                    <a:pt x="1097" y="16125"/>
                    <a:pt x="1563" y="16690"/>
                    <a:pt x="2194" y="16923"/>
                  </a:cubicBezTo>
                  <a:cubicBezTo>
                    <a:pt x="2355" y="16975"/>
                    <a:pt x="2511" y="16998"/>
                    <a:pt x="2662" y="16998"/>
                  </a:cubicBezTo>
                  <a:cubicBezTo>
                    <a:pt x="3480" y="16998"/>
                    <a:pt x="4159" y="16310"/>
                    <a:pt x="4720" y="15693"/>
                  </a:cubicBezTo>
                  <a:lnTo>
                    <a:pt x="8010" y="11938"/>
                  </a:lnTo>
                  <a:cubicBezTo>
                    <a:pt x="8130" y="11800"/>
                    <a:pt x="8280" y="11741"/>
                    <a:pt x="8428" y="11741"/>
                  </a:cubicBezTo>
                  <a:cubicBezTo>
                    <a:pt x="8815" y="11741"/>
                    <a:pt x="9190" y="12145"/>
                    <a:pt x="8974" y="12602"/>
                  </a:cubicBezTo>
                  <a:cubicBezTo>
                    <a:pt x="8741" y="13001"/>
                    <a:pt x="8575" y="13400"/>
                    <a:pt x="8409" y="13832"/>
                  </a:cubicBezTo>
                  <a:cubicBezTo>
                    <a:pt x="8110" y="14696"/>
                    <a:pt x="7911" y="15760"/>
                    <a:pt x="8675" y="16391"/>
                  </a:cubicBezTo>
                  <a:cubicBezTo>
                    <a:pt x="8969" y="16631"/>
                    <a:pt x="9327" y="16743"/>
                    <a:pt x="9698" y="16743"/>
                  </a:cubicBezTo>
                  <a:cubicBezTo>
                    <a:pt x="9789" y="16743"/>
                    <a:pt x="9880" y="16736"/>
                    <a:pt x="9971" y="16723"/>
                  </a:cubicBezTo>
                  <a:cubicBezTo>
                    <a:pt x="10968" y="16624"/>
                    <a:pt x="11666" y="15926"/>
                    <a:pt x="12297" y="15195"/>
                  </a:cubicBezTo>
                  <a:cubicBezTo>
                    <a:pt x="13029" y="14430"/>
                    <a:pt x="13826" y="13666"/>
                    <a:pt x="14657" y="12968"/>
                  </a:cubicBezTo>
                  <a:cubicBezTo>
                    <a:pt x="14806" y="12836"/>
                    <a:pt x="14978" y="12779"/>
                    <a:pt x="15147" y="12779"/>
                  </a:cubicBezTo>
                  <a:cubicBezTo>
                    <a:pt x="15619" y="12779"/>
                    <a:pt x="16067" y="13227"/>
                    <a:pt x="15920" y="13765"/>
                  </a:cubicBezTo>
                  <a:cubicBezTo>
                    <a:pt x="15687" y="14530"/>
                    <a:pt x="15455" y="15294"/>
                    <a:pt x="15255" y="16059"/>
                  </a:cubicBezTo>
                  <a:cubicBezTo>
                    <a:pt x="15189" y="16324"/>
                    <a:pt x="15122" y="16624"/>
                    <a:pt x="15156" y="16956"/>
                  </a:cubicBezTo>
                  <a:cubicBezTo>
                    <a:pt x="15156" y="17365"/>
                    <a:pt x="15510" y="17676"/>
                    <a:pt x="15901" y="17676"/>
                  </a:cubicBezTo>
                  <a:cubicBezTo>
                    <a:pt x="16018" y="17676"/>
                    <a:pt x="16138" y="17649"/>
                    <a:pt x="16252" y="17587"/>
                  </a:cubicBezTo>
                  <a:cubicBezTo>
                    <a:pt x="16485" y="17488"/>
                    <a:pt x="16651" y="17288"/>
                    <a:pt x="16784" y="17056"/>
                  </a:cubicBezTo>
                  <a:lnTo>
                    <a:pt x="20008" y="11406"/>
                  </a:lnTo>
                  <a:cubicBezTo>
                    <a:pt x="20440" y="10708"/>
                    <a:pt x="20839" y="9944"/>
                    <a:pt x="20739" y="9113"/>
                  </a:cubicBezTo>
                  <a:cubicBezTo>
                    <a:pt x="20639" y="8381"/>
                    <a:pt x="20174" y="7783"/>
                    <a:pt x="19476" y="7551"/>
                  </a:cubicBezTo>
                  <a:cubicBezTo>
                    <a:pt x="19293" y="7483"/>
                    <a:pt x="19101" y="7454"/>
                    <a:pt x="18903" y="7454"/>
                  </a:cubicBezTo>
                  <a:cubicBezTo>
                    <a:pt x="18132" y="7454"/>
                    <a:pt x="17286" y="7898"/>
                    <a:pt x="16651" y="8215"/>
                  </a:cubicBezTo>
                  <a:lnTo>
                    <a:pt x="16651" y="8149"/>
                  </a:lnTo>
                  <a:cubicBezTo>
                    <a:pt x="16578" y="8188"/>
                    <a:pt x="16505" y="8206"/>
                    <a:pt x="16435" y="8206"/>
                  </a:cubicBezTo>
                  <a:cubicBezTo>
                    <a:pt x="16094" y="8206"/>
                    <a:pt x="15838" y="7788"/>
                    <a:pt x="16086" y="7484"/>
                  </a:cubicBezTo>
                  <a:cubicBezTo>
                    <a:pt x="16851" y="6487"/>
                    <a:pt x="17781" y="5291"/>
                    <a:pt x="18346" y="4526"/>
                  </a:cubicBezTo>
                  <a:cubicBezTo>
                    <a:pt x="18911" y="3795"/>
                    <a:pt x="19310" y="2732"/>
                    <a:pt x="18579" y="1901"/>
                  </a:cubicBezTo>
                  <a:cubicBezTo>
                    <a:pt x="18413" y="1735"/>
                    <a:pt x="18246" y="1602"/>
                    <a:pt x="18047" y="1535"/>
                  </a:cubicBezTo>
                  <a:cubicBezTo>
                    <a:pt x="17719" y="1385"/>
                    <a:pt x="17369" y="1313"/>
                    <a:pt x="17017" y="1313"/>
                  </a:cubicBezTo>
                  <a:cubicBezTo>
                    <a:pt x="16513" y="1313"/>
                    <a:pt x="16005" y="1461"/>
                    <a:pt x="15554" y="1735"/>
                  </a:cubicBezTo>
                  <a:cubicBezTo>
                    <a:pt x="14989" y="2067"/>
                    <a:pt x="14524" y="2565"/>
                    <a:pt x="13959" y="2898"/>
                  </a:cubicBezTo>
                  <a:cubicBezTo>
                    <a:pt x="13882" y="2943"/>
                    <a:pt x="13801" y="2963"/>
                    <a:pt x="13722" y="2963"/>
                  </a:cubicBezTo>
                  <a:cubicBezTo>
                    <a:pt x="13392" y="2963"/>
                    <a:pt x="13094" y="2615"/>
                    <a:pt x="13228" y="2266"/>
                  </a:cubicBezTo>
                  <a:cubicBezTo>
                    <a:pt x="13361" y="2000"/>
                    <a:pt x="13394" y="1701"/>
                    <a:pt x="13394" y="1402"/>
                  </a:cubicBezTo>
                  <a:cubicBezTo>
                    <a:pt x="13361" y="904"/>
                    <a:pt x="13128" y="472"/>
                    <a:pt x="12730" y="206"/>
                  </a:cubicBezTo>
                  <a:cubicBezTo>
                    <a:pt x="12492" y="59"/>
                    <a:pt x="12254" y="0"/>
                    <a:pt x="12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6"/>
            <p:cNvSpPr/>
            <p:nvPr/>
          </p:nvSpPr>
          <p:spPr>
            <a:xfrm rot="-1814060" flipH="1">
              <a:off x="-119873" y="4128914"/>
              <a:ext cx="746910" cy="746868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chemeClr val="dk2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21" name="Google Shape;121;p6"/>
          <p:cNvSpPr txBox="1">
            <a:spLocks noGrp="1"/>
          </p:cNvSpPr>
          <p:nvPr>
            <p:ph type="title"/>
          </p:nvPr>
        </p:nvSpPr>
        <p:spPr>
          <a:xfrm>
            <a:off x="875600" y="491767"/>
            <a:ext cx="1044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063093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"/>
          <p:cNvSpPr txBox="1">
            <a:spLocks noGrp="1"/>
          </p:cNvSpPr>
          <p:nvPr>
            <p:ph type="body" idx="1"/>
          </p:nvPr>
        </p:nvSpPr>
        <p:spPr>
          <a:xfrm>
            <a:off x="875600" y="2457667"/>
            <a:ext cx="5254400" cy="34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3178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 sz="2000"/>
            </a:lvl1pPr>
            <a:lvl2pPr marL="1219170" lvl="1" indent="-431789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 sz="2000"/>
            </a:lvl2pPr>
            <a:lvl3pPr marL="1828754" lvl="2" indent="-431789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500"/>
              <a:buChar char="■"/>
              <a:defRPr sz="2000"/>
            </a:lvl3pPr>
            <a:lvl4pPr marL="2438339" lvl="3" indent="-431789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500"/>
              <a:buChar char="●"/>
              <a:defRPr sz="2000"/>
            </a:lvl4pPr>
            <a:lvl5pPr marL="3047924" lvl="4" indent="-431789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500"/>
              <a:buChar char="○"/>
              <a:defRPr sz="2000"/>
            </a:lvl5pPr>
            <a:lvl6pPr marL="3657509" lvl="5" indent="-431789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500"/>
              <a:buChar char="■"/>
              <a:defRPr sz="2000"/>
            </a:lvl6pPr>
            <a:lvl7pPr marL="4267093" lvl="6" indent="-431789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500"/>
              <a:buChar char="●"/>
              <a:defRPr sz="2000"/>
            </a:lvl7pPr>
            <a:lvl8pPr marL="4876678" lvl="7" indent="-431789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500"/>
              <a:buChar char="○"/>
              <a:defRPr sz="2000"/>
            </a:lvl8pPr>
            <a:lvl9pPr marL="5486263" lvl="8" indent="-431789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500"/>
              <a:buChar char="■"/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4" name="Google Shape;124;p7"/>
          <p:cNvSpPr txBox="1">
            <a:spLocks noGrp="1"/>
          </p:cNvSpPr>
          <p:nvPr>
            <p:ph type="title"/>
          </p:nvPr>
        </p:nvSpPr>
        <p:spPr>
          <a:xfrm>
            <a:off x="875600" y="491767"/>
            <a:ext cx="5254400" cy="14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125" name="Google Shape;125;p7"/>
          <p:cNvGrpSpPr/>
          <p:nvPr/>
        </p:nvGrpSpPr>
        <p:grpSpPr>
          <a:xfrm rot="-511070">
            <a:off x="10351235" y="4430967"/>
            <a:ext cx="2585067" cy="2401867"/>
            <a:chOff x="7735935" y="3000347"/>
            <a:chExt cx="2268325" cy="2107571"/>
          </a:xfrm>
        </p:grpSpPr>
        <p:sp>
          <p:nvSpPr>
            <p:cNvPr id="126" name="Google Shape;126;p7"/>
            <p:cNvSpPr/>
            <p:nvPr/>
          </p:nvSpPr>
          <p:spPr>
            <a:xfrm rot="3409128" flipH="1">
              <a:off x="8188272" y="3298203"/>
              <a:ext cx="1529541" cy="1511858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27" name="Google Shape;127;p7"/>
            <p:cNvGrpSpPr/>
            <p:nvPr/>
          </p:nvGrpSpPr>
          <p:grpSpPr>
            <a:xfrm rot="10800000">
              <a:off x="7735935" y="4207537"/>
              <a:ext cx="1552665" cy="648119"/>
              <a:chOff x="824437" y="4397603"/>
              <a:chExt cx="1162696" cy="485337"/>
            </a:xfrm>
          </p:grpSpPr>
          <p:sp>
            <p:nvSpPr>
              <p:cNvPr id="128" name="Google Shape;128;p7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" name="Google Shape;129;p7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" name="Google Shape;130;p7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" name="Google Shape;131;p7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" name="Google Shape;132;p7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" name="Google Shape;133;p7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" name="Google Shape;134;p7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7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" name="Google Shape;136;p7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7" name="Google Shape;137;p7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" name="Google Shape;138;p7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" name="Google Shape;139;p7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" name="Google Shape;140;p7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" name="Google Shape;141;p7"/>
              <p:cNvSpPr/>
              <p:nvPr/>
            </p:nvSpPr>
            <p:spPr>
              <a:xfrm flipH="1">
                <a:off x="824437" y="4406220"/>
                <a:ext cx="76446" cy="43179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333" extrusionOk="0">
                    <a:moveTo>
                      <a:pt x="964" y="1"/>
                    </a:moveTo>
                    <a:cubicBezTo>
                      <a:pt x="798" y="34"/>
                      <a:pt x="632" y="34"/>
                      <a:pt x="499" y="67"/>
                    </a:cubicBezTo>
                    <a:cubicBezTo>
                      <a:pt x="200" y="134"/>
                      <a:pt x="0" y="399"/>
                      <a:pt x="0" y="699"/>
                    </a:cubicBezTo>
                    <a:cubicBezTo>
                      <a:pt x="32" y="1045"/>
                      <a:pt x="213" y="1333"/>
                      <a:pt x="544" y="1333"/>
                    </a:cubicBezTo>
                    <a:cubicBezTo>
                      <a:pt x="562" y="1333"/>
                      <a:pt x="580" y="1332"/>
                      <a:pt x="599" y="1330"/>
                    </a:cubicBezTo>
                    <a:cubicBezTo>
                      <a:pt x="1031" y="1297"/>
                      <a:pt x="1429" y="1230"/>
                      <a:pt x="1862" y="1164"/>
                    </a:cubicBezTo>
                    <a:cubicBezTo>
                      <a:pt x="1928" y="1131"/>
                      <a:pt x="1994" y="1097"/>
                      <a:pt x="2028" y="1064"/>
                    </a:cubicBezTo>
                    <a:cubicBezTo>
                      <a:pt x="2360" y="865"/>
                      <a:pt x="2294" y="366"/>
                      <a:pt x="1928" y="266"/>
                    </a:cubicBezTo>
                    <a:cubicBezTo>
                      <a:pt x="1629" y="167"/>
                      <a:pt x="1297" y="67"/>
                      <a:pt x="9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3997477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title"/>
          </p:nvPr>
        </p:nvSpPr>
        <p:spPr>
          <a:xfrm>
            <a:off x="1631167" y="1699400"/>
            <a:ext cx="8929600" cy="34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44" name="Google Shape;144;p8"/>
          <p:cNvSpPr/>
          <p:nvPr/>
        </p:nvSpPr>
        <p:spPr>
          <a:xfrm rot="2335184">
            <a:off x="4421581" y="6086563"/>
            <a:ext cx="1449127" cy="1229244"/>
          </a:xfrm>
          <a:custGeom>
            <a:avLst/>
            <a:gdLst/>
            <a:ahLst/>
            <a:cxnLst/>
            <a:rect l="l" t="t" r="r" b="b"/>
            <a:pathLst>
              <a:path w="20839" h="17677" extrusionOk="0">
                <a:moveTo>
                  <a:pt x="12020" y="0"/>
                </a:moveTo>
                <a:cubicBezTo>
                  <a:pt x="11568" y="0"/>
                  <a:pt x="11130" y="219"/>
                  <a:pt x="10735" y="438"/>
                </a:cubicBezTo>
                <a:cubicBezTo>
                  <a:pt x="9705" y="970"/>
                  <a:pt x="7977" y="2200"/>
                  <a:pt x="6914" y="2931"/>
                </a:cubicBezTo>
                <a:cubicBezTo>
                  <a:pt x="6803" y="3002"/>
                  <a:pt x="6677" y="3035"/>
                  <a:pt x="6551" y="3035"/>
                </a:cubicBezTo>
                <a:cubicBezTo>
                  <a:pt x="6262" y="3035"/>
                  <a:pt x="5976" y="2856"/>
                  <a:pt x="5883" y="2532"/>
                </a:cubicBezTo>
                <a:cubicBezTo>
                  <a:pt x="5784" y="2167"/>
                  <a:pt x="5518" y="1868"/>
                  <a:pt x="5185" y="1668"/>
                </a:cubicBezTo>
                <a:cubicBezTo>
                  <a:pt x="4817" y="1484"/>
                  <a:pt x="4423" y="1388"/>
                  <a:pt x="4028" y="1388"/>
                </a:cubicBezTo>
                <a:cubicBezTo>
                  <a:pt x="3781" y="1388"/>
                  <a:pt x="3534" y="1425"/>
                  <a:pt x="3291" y="1502"/>
                </a:cubicBezTo>
                <a:cubicBezTo>
                  <a:pt x="2660" y="1735"/>
                  <a:pt x="2061" y="2034"/>
                  <a:pt x="1530" y="2399"/>
                </a:cubicBezTo>
                <a:cubicBezTo>
                  <a:pt x="1031" y="2665"/>
                  <a:pt x="599" y="3097"/>
                  <a:pt x="366" y="3629"/>
                </a:cubicBezTo>
                <a:cubicBezTo>
                  <a:pt x="267" y="3895"/>
                  <a:pt x="267" y="4161"/>
                  <a:pt x="366" y="4393"/>
                </a:cubicBezTo>
                <a:cubicBezTo>
                  <a:pt x="466" y="4626"/>
                  <a:pt x="632" y="4792"/>
                  <a:pt x="865" y="4825"/>
                </a:cubicBezTo>
                <a:cubicBezTo>
                  <a:pt x="1430" y="4925"/>
                  <a:pt x="1729" y="5557"/>
                  <a:pt x="1463" y="6055"/>
                </a:cubicBezTo>
                <a:lnTo>
                  <a:pt x="1430" y="6122"/>
                </a:lnTo>
                <a:cubicBezTo>
                  <a:pt x="1031" y="6786"/>
                  <a:pt x="699" y="7484"/>
                  <a:pt x="400" y="8182"/>
                </a:cubicBezTo>
                <a:cubicBezTo>
                  <a:pt x="200" y="8581"/>
                  <a:pt x="67" y="9013"/>
                  <a:pt x="34" y="9445"/>
                </a:cubicBezTo>
                <a:cubicBezTo>
                  <a:pt x="1" y="10110"/>
                  <a:pt x="400" y="10774"/>
                  <a:pt x="998" y="11040"/>
                </a:cubicBezTo>
                <a:lnTo>
                  <a:pt x="1031" y="11040"/>
                </a:lnTo>
                <a:cubicBezTo>
                  <a:pt x="1729" y="11273"/>
                  <a:pt x="2028" y="12037"/>
                  <a:pt x="1696" y="12702"/>
                </a:cubicBezTo>
                <a:cubicBezTo>
                  <a:pt x="1662" y="12735"/>
                  <a:pt x="1629" y="12802"/>
                  <a:pt x="1629" y="12835"/>
                </a:cubicBezTo>
                <a:cubicBezTo>
                  <a:pt x="1197" y="13633"/>
                  <a:pt x="998" y="14530"/>
                  <a:pt x="1031" y="15427"/>
                </a:cubicBezTo>
                <a:cubicBezTo>
                  <a:pt x="1097" y="16125"/>
                  <a:pt x="1563" y="16690"/>
                  <a:pt x="2194" y="16923"/>
                </a:cubicBezTo>
                <a:cubicBezTo>
                  <a:pt x="2355" y="16975"/>
                  <a:pt x="2511" y="16998"/>
                  <a:pt x="2662" y="16998"/>
                </a:cubicBezTo>
                <a:cubicBezTo>
                  <a:pt x="3480" y="16998"/>
                  <a:pt x="4159" y="16310"/>
                  <a:pt x="4720" y="15693"/>
                </a:cubicBezTo>
                <a:lnTo>
                  <a:pt x="8010" y="11938"/>
                </a:lnTo>
                <a:cubicBezTo>
                  <a:pt x="8130" y="11800"/>
                  <a:pt x="8280" y="11741"/>
                  <a:pt x="8428" y="11741"/>
                </a:cubicBezTo>
                <a:cubicBezTo>
                  <a:pt x="8815" y="11741"/>
                  <a:pt x="9190" y="12145"/>
                  <a:pt x="8974" y="12602"/>
                </a:cubicBezTo>
                <a:cubicBezTo>
                  <a:pt x="8741" y="13001"/>
                  <a:pt x="8575" y="13400"/>
                  <a:pt x="8409" y="13832"/>
                </a:cubicBezTo>
                <a:cubicBezTo>
                  <a:pt x="8110" y="14696"/>
                  <a:pt x="7911" y="15760"/>
                  <a:pt x="8675" y="16391"/>
                </a:cubicBezTo>
                <a:cubicBezTo>
                  <a:pt x="8969" y="16631"/>
                  <a:pt x="9327" y="16743"/>
                  <a:pt x="9698" y="16743"/>
                </a:cubicBezTo>
                <a:cubicBezTo>
                  <a:pt x="9789" y="16743"/>
                  <a:pt x="9880" y="16736"/>
                  <a:pt x="9971" y="16723"/>
                </a:cubicBezTo>
                <a:cubicBezTo>
                  <a:pt x="10968" y="16624"/>
                  <a:pt x="11666" y="15926"/>
                  <a:pt x="12297" y="15195"/>
                </a:cubicBezTo>
                <a:cubicBezTo>
                  <a:pt x="13029" y="14430"/>
                  <a:pt x="13826" y="13666"/>
                  <a:pt x="14657" y="12968"/>
                </a:cubicBezTo>
                <a:cubicBezTo>
                  <a:pt x="14806" y="12836"/>
                  <a:pt x="14978" y="12779"/>
                  <a:pt x="15147" y="12779"/>
                </a:cubicBezTo>
                <a:cubicBezTo>
                  <a:pt x="15619" y="12779"/>
                  <a:pt x="16067" y="13227"/>
                  <a:pt x="15920" y="13765"/>
                </a:cubicBezTo>
                <a:cubicBezTo>
                  <a:pt x="15687" y="14530"/>
                  <a:pt x="15455" y="15294"/>
                  <a:pt x="15255" y="16059"/>
                </a:cubicBezTo>
                <a:cubicBezTo>
                  <a:pt x="15189" y="16324"/>
                  <a:pt x="15122" y="16624"/>
                  <a:pt x="15156" y="16956"/>
                </a:cubicBezTo>
                <a:cubicBezTo>
                  <a:pt x="15156" y="17365"/>
                  <a:pt x="15510" y="17676"/>
                  <a:pt x="15901" y="17676"/>
                </a:cubicBezTo>
                <a:cubicBezTo>
                  <a:pt x="16018" y="17676"/>
                  <a:pt x="16138" y="17649"/>
                  <a:pt x="16252" y="17587"/>
                </a:cubicBezTo>
                <a:cubicBezTo>
                  <a:pt x="16485" y="17488"/>
                  <a:pt x="16651" y="17288"/>
                  <a:pt x="16784" y="17056"/>
                </a:cubicBezTo>
                <a:lnTo>
                  <a:pt x="20008" y="11406"/>
                </a:lnTo>
                <a:cubicBezTo>
                  <a:pt x="20440" y="10708"/>
                  <a:pt x="20839" y="9944"/>
                  <a:pt x="20739" y="9113"/>
                </a:cubicBezTo>
                <a:cubicBezTo>
                  <a:pt x="20639" y="8381"/>
                  <a:pt x="20174" y="7783"/>
                  <a:pt x="19476" y="7551"/>
                </a:cubicBezTo>
                <a:cubicBezTo>
                  <a:pt x="19293" y="7483"/>
                  <a:pt x="19101" y="7454"/>
                  <a:pt x="18903" y="7454"/>
                </a:cubicBezTo>
                <a:cubicBezTo>
                  <a:pt x="18132" y="7454"/>
                  <a:pt x="17286" y="7898"/>
                  <a:pt x="16651" y="8215"/>
                </a:cubicBezTo>
                <a:lnTo>
                  <a:pt x="16651" y="8149"/>
                </a:lnTo>
                <a:cubicBezTo>
                  <a:pt x="16578" y="8188"/>
                  <a:pt x="16505" y="8206"/>
                  <a:pt x="16435" y="8206"/>
                </a:cubicBezTo>
                <a:cubicBezTo>
                  <a:pt x="16094" y="8206"/>
                  <a:pt x="15838" y="7788"/>
                  <a:pt x="16086" y="7484"/>
                </a:cubicBezTo>
                <a:cubicBezTo>
                  <a:pt x="16851" y="6487"/>
                  <a:pt x="17781" y="5291"/>
                  <a:pt x="18346" y="4526"/>
                </a:cubicBezTo>
                <a:cubicBezTo>
                  <a:pt x="18911" y="3795"/>
                  <a:pt x="19310" y="2732"/>
                  <a:pt x="18579" y="1901"/>
                </a:cubicBezTo>
                <a:cubicBezTo>
                  <a:pt x="18413" y="1735"/>
                  <a:pt x="18246" y="1602"/>
                  <a:pt x="18047" y="1535"/>
                </a:cubicBezTo>
                <a:cubicBezTo>
                  <a:pt x="17719" y="1385"/>
                  <a:pt x="17369" y="1313"/>
                  <a:pt x="17017" y="1313"/>
                </a:cubicBezTo>
                <a:cubicBezTo>
                  <a:pt x="16513" y="1313"/>
                  <a:pt x="16005" y="1461"/>
                  <a:pt x="15554" y="1735"/>
                </a:cubicBezTo>
                <a:cubicBezTo>
                  <a:pt x="14989" y="2067"/>
                  <a:pt x="14524" y="2565"/>
                  <a:pt x="13959" y="2898"/>
                </a:cubicBezTo>
                <a:cubicBezTo>
                  <a:pt x="13882" y="2943"/>
                  <a:pt x="13801" y="2963"/>
                  <a:pt x="13722" y="2963"/>
                </a:cubicBezTo>
                <a:cubicBezTo>
                  <a:pt x="13392" y="2963"/>
                  <a:pt x="13094" y="2615"/>
                  <a:pt x="13228" y="2266"/>
                </a:cubicBezTo>
                <a:cubicBezTo>
                  <a:pt x="13361" y="2000"/>
                  <a:pt x="13394" y="1701"/>
                  <a:pt x="13394" y="1402"/>
                </a:cubicBezTo>
                <a:cubicBezTo>
                  <a:pt x="13361" y="904"/>
                  <a:pt x="13128" y="472"/>
                  <a:pt x="12730" y="206"/>
                </a:cubicBezTo>
                <a:cubicBezTo>
                  <a:pt x="12492" y="59"/>
                  <a:pt x="12254" y="0"/>
                  <a:pt x="1202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45" name="Google Shape;145;p8"/>
          <p:cNvGrpSpPr/>
          <p:nvPr/>
        </p:nvGrpSpPr>
        <p:grpSpPr>
          <a:xfrm rot="-8985734" flipH="1">
            <a:off x="10310906" y="5326511"/>
            <a:ext cx="2298844" cy="1327103"/>
            <a:chOff x="5362076" y="-558676"/>
            <a:chExt cx="1592253" cy="919267"/>
          </a:xfrm>
        </p:grpSpPr>
        <p:sp>
          <p:nvSpPr>
            <p:cNvPr id="146" name="Google Shape;146;p8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8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Google Shape;148;p8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8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rgbClr val="3930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50" name="Google Shape;150;p8"/>
          <p:cNvGrpSpPr/>
          <p:nvPr/>
        </p:nvGrpSpPr>
        <p:grpSpPr>
          <a:xfrm rot="512438" flipH="1">
            <a:off x="-806960" y="-620689"/>
            <a:ext cx="2429552" cy="2257372"/>
            <a:chOff x="7735935" y="3000347"/>
            <a:chExt cx="2268325" cy="2107571"/>
          </a:xfrm>
        </p:grpSpPr>
        <p:sp>
          <p:nvSpPr>
            <p:cNvPr id="151" name="Google Shape;151;p8"/>
            <p:cNvSpPr/>
            <p:nvPr/>
          </p:nvSpPr>
          <p:spPr>
            <a:xfrm rot="3409128" flipH="1">
              <a:off x="8188272" y="3298203"/>
              <a:ext cx="1529541" cy="1511858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52" name="Google Shape;152;p8"/>
            <p:cNvGrpSpPr/>
            <p:nvPr/>
          </p:nvGrpSpPr>
          <p:grpSpPr>
            <a:xfrm rot="10800000">
              <a:off x="7735935" y="4207537"/>
              <a:ext cx="1552665" cy="648119"/>
              <a:chOff x="824437" y="4397603"/>
              <a:chExt cx="1162696" cy="485337"/>
            </a:xfrm>
          </p:grpSpPr>
          <p:sp>
            <p:nvSpPr>
              <p:cNvPr id="153" name="Google Shape;153;p8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" name="Google Shape;154;p8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5" name="Google Shape;155;p8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" name="Google Shape;156;p8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7" name="Google Shape;157;p8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" name="Google Shape;158;p8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" name="Google Shape;159;p8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" name="Google Shape;160;p8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1" name="Google Shape;161;p8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" name="Google Shape;162;p8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" name="Google Shape;163;p8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" name="Google Shape;164;p8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" name="Google Shape;165;p8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" name="Google Shape;166;p8"/>
              <p:cNvSpPr/>
              <p:nvPr/>
            </p:nvSpPr>
            <p:spPr>
              <a:xfrm flipH="1">
                <a:off x="824437" y="4406220"/>
                <a:ext cx="76446" cy="43179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333" extrusionOk="0">
                    <a:moveTo>
                      <a:pt x="964" y="1"/>
                    </a:moveTo>
                    <a:cubicBezTo>
                      <a:pt x="798" y="34"/>
                      <a:pt x="632" y="34"/>
                      <a:pt x="499" y="67"/>
                    </a:cubicBezTo>
                    <a:cubicBezTo>
                      <a:pt x="200" y="134"/>
                      <a:pt x="0" y="399"/>
                      <a:pt x="0" y="699"/>
                    </a:cubicBezTo>
                    <a:cubicBezTo>
                      <a:pt x="32" y="1045"/>
                      <a:pt x="213" y="1333"/>
                      <a:pt x="544" y="1333"/>
                    </a:cubicBezTo>
                    <a:cubicBezTo>
                      <a:pt x="562" y="1333"/>
                      <a:pt x="580" y="1332"/>
                      <a:pt x="599" y="1330"/>
                    </a:cubicBezTo>
                    <a:cubicBezTo>
                      <a:pt x="1031" y="1297"/>
                      <a:pt x="1429" y="1230"/>
                      <a:pt x="1862" y="1164"/>
                    </a:cubicBezTo>
                    <a:cubicBezTo>
                      <a:pt x="1928" y="1131"/>
                      <a:pt x="1994" y="1097"/>
                      <a:pt x="2028" y="1064"/>
                    </a:cubicBezTo>
                    <a:cubicBezTo>
                      <a:pt x="2360" y="865"/>
                      <a:pt x="2294" y="366"/>
                      <a:pt x="1928" y="266"/>
                    </a:cubicBezTo>
                    <a:cubicBezTo>
                      <a:pt x="1629" y="167"/>
                      <a:pt x="1297" y="67"/>
                      <a:pt x="9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8463157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"/>
          <p:cNvSpPr txBox="1">
            <a:spLocks noGrp="1"/>
          </p:cNvSpPr>
          <p:nvPr>
            <p:ph type="title"/>
          </p:nvPr>
        </p:nvSpPr>
        <p:spPr>
          <a:xfrm>
            <a:off x="5565200" y="1501184"/>
            <a:ext cx="5717600" cy="18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69" name="Google Shape;169;p9"/>
          <p:cNvSpPr txBox="1">
            <a:spLocks noGrp="1"/>
          </p:cNvSpPr>
          <p:nvPr>
            <p:ph type="subTitle" idx="1"/>
          </p:nvPr>
        </p:nvSpPr>
        <p:spPr>
          <a:xfrm>
            <a:off x="5565200" y="3551233"/>
            <a:ext cx="5717600" cy="18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grpSp>
        <p:nvGrpSpPr>
          <p:cNvPr id="170" name="Google Shape;170;p9"/>
          <p:cNvGrpSpPr/>
          <p:nvPr/>
        </p:nvGrpSpPr>
        <p:grpSpPr>
          <a:xfrm rot="-1814108">
            <a:off x="346486" y="-445787"/>
            <a:ext cx="2465140" cy="1423172"/>
            <a:chOff x="5362076" y="-558676"/>
            <a:chExt cx="1592253" cy="919267"/>
          </a:xfrm>
        </p:grpSpPr>
        <p:sp>
          <p:nvSpPr>
            <p:cNvPr id="171" name="Google Shape;171;p9"/>
            <p:cNvSpPr/>
            <p:nvPr/>
          </p:nvSpPr>
          <p:spPr>
            <a:xfrm flipH="1">
              <a:off x="6377257" y="-321206"/>
              <a:ext cx="447859" cy="421005"/>
            </a:xfrm>
            <a:custGeom>
              <a:avLst/>
              <a:gdLst/>
              <a:ahLst/>
              <a:cxnLst/>
              <a:rect l="l" t="t" r="r" b="b"/>
              <a:pathLst>
                <a:path w="13826" h="12997" extrusionOk="0">
                  <a:moveTo>
                    <a:pt x="6042" y="0"/>
                  </a:moveTo>
                  <a:cubicBezTo>
                    <a:pt x="5444" y="0"/>
                    <a:pt x="4846" y="16"/>
                    <a:pt x="4254" y="44"/>
                  </a:cubicBezTo>
                  <a:cubicBezTo>
                    <a:pt x="3157" y="110"/>
                    <a:pt x="1761" y="44"/>
                    <a:pt x="997" y="1008"/>
                  </a:cubicBezTo>
                  <a:cubicBezTo>
                    <a:pt x="233" y="1938"/>
                    <a:pt x="0" y="3168"/>
                    <a:pt x="0" y="4464"/>
                  </a:cubicBezTo>
                  <a:cubicBezTo>
                    <a:pt x="0" y="6126"/>
                    <a:pt x="332" y="7887"/>
                    <a:pt x="366" y="9250"/>
                  </a:cubicBezTo>
                  <a:cubicBezTo>
                    <a:pt x="432" y="10546"/>
                    <a:pt x="598" y="12041"/>
                    <a:pt x="1728" y="12606"/>
                  </a:cubicBezTo>
                  <a:cubicBezTo>
                    <a:pt x="2211" y="12809"/>
                    <a:pt x="2712" y="12896"/>
                    <a:pt x="3219" y="12896"/>
                  </a:cubicBezTo>
                  <a:cubicBezTo>
                    <a:pt x="3375" y="12896"/>
                    <a:pt x="3532" y="12888"/>
                    <a:pt x="3689" y="12872"/>
                  </a:cubicBezTo>
                  <a:cubicBezTo>
                    <a:pt x="4354" y="12872"/>
                    <a:pt x="5052" y="12905"/>
                    <a:pt x="5716" y="12905"/>
                  </a:cubicBezTo>
                  <a:lnTo>
                    <a:pt x="8674" y="12939"/>
                  </a:lnTo>
                  <a:cubicBezTo>
                    <a:pt x="9202" y="12939"/>
                    <a:pt x="9753" y="12996"/>
                    <a:pt x="10293" y="12996"/>
                  </a:cubicBezTo>
                  <a:cubicBezTo>
                    <a:pt x="10671" y="12996"/>
                    <a:pt x="11044" y="12968"/>
                    <a:pt x="11399" y="12872"/>
                  </a:cubicBezTo>
                  <a:cubicBezTo>
                    <a:pt x="12297" y="12673"/>
                    <a:pt x="13194" y="12008"/>
                    <a:pt x="13360" y="11111"/>
                  </a:cubicBezTo>
                  <a:cubicBezTo>
                    <a:pt x="13493" y="10479"/>
                    <a:pt x="13194" y="9914"/>
                    <a:pt x="13128" y="9283"/>
                  </a:cubicBezTo>
                  <a:cubicBezTo>
                    <a:pt x="13094" y="8585"/>
                    <a:pt x="13128" y="7854"/>
                    <a:pt x="13294" y="7156"/>
                  </a:cubicBezTo>
                  <a:cubicBezTo>
                    <a:pt x="13560" y="5228"/>
                    <a:pt x="13826" y="3400"/>
                    <a:pt x="13028" y="1539"/>
                  </a:cubicBezTo>
                  <a:cubicBezTo>
                    <a:pt x="12430" y="177"/>
                    <a:pt x="9804" y="210"/>
                    <a:pt x="8575" y="110"/>
                  </a:cubicBezTo>
                  <a:cubicBezTo>
                    <a:pt x="7737" y="32"/>
                    <a:pt x="6889" y="0"/>
                    <a:pt x="6042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9"/>
            <p:cNvSpPr/>
            <p:nvPr/>
          </p:nvSpPr>
          <p:spPr>
            <a:xfrm flipH="1">
              <a:off x="5830374" y="-558676"/>
              <a:ext cx="896786" cy="884477"/>
            </a:xfrm>
            <a:custGeom>
              <a:avLst/>
              <a:gdLst/>
              <a:ahLst/>
              <a:cxnLst/>
              <a:rect l="l" t="t" r="r" b="b"/>
              <a:pathLst>
                <a:path w="27685" h="27305" extrusionOk="0">
                  <a:moveTo>
                    <a:pt x="5355" y="1"/>
                  </a:moveTo>
                  <a:cubicBezTo>
                    <a:pt x="5101" y="1"/>
                    <a:pt x="4835" y="31"/>
                    <a:pt x="4554" y="96"/>
                  </a:cubicBezTo>
                  <a:cubicBezTo>
                    <a:pt x="3091" y="429"/>
                    <a:pt x="1895" y="1592"/>
                    <a:pt x="1164" y="2921"/>
                  </a:cubicBezTo>
                  <a:cubicBezTo>
                    <a:pt x="133" y="4915"/>
                    <a:pt x="0" y="7275"/>
                    <a:pt x="831" y="9336"/>
                  </a:cubicBezTo>
                  <a:cubicBezTo>
                    <a:pt x="1429" y="10864"/>
                    <a:pt x="2559" y="12127"/>
                    <a:pt x="4055" y="12858"/>
                  </a:cubicBezTo>
                  <a:cubicBezTo>
                    <a:pt x="5418" y="13590"/>
                    <a:pt x="6282" y="14952"/>
                    <a:pt x="6348" y="16481"/>
                  </a:cubicBezTo>
                  <a:cubicBezTo>
                    <a:pt x="6415" y="18575"/>
                    <a:pt x="4919" y="20502"/>
                    <a:pt x="5085" y="22596"/>
                  </a:cubicBezTo>
                  <a:cubicBezTo>
                    <a:pt x="5251" y="24457"/>
                    <a:pt x="6681" y="25953"/>
                    <a:pt x="8508" y="26219"/>
                  </a:cubicBezTo>
                  <a:cubicBezTo>
                    <a:pt x="8686" y="26244"/>
                    <a:pt x="8863" y="26257"/>
                    <a:pt x="9039" y="26257"/>
                  </a:cubicBezTo>
                  <a:cubicBezTo>
                    <a:pt x="10243" y="26257"/>
                    <a:pt x="11373" y="25672"/>
                    <a:pt x="12098" y="24657"/>
                  </a:cubicBezTo>
                  <a:cubicBezTo>
                    <a:pt x="12530" y="24092"/>
                    <a:pt x="12829" y="23294"/>
                    <a:pt x="13527" y="22995"/>
                  </a:cubicBezTo>
                  <a:cubicBezTo>
                    <a:pt x="13686" y="22942"/>
                    <a:pt x="13851" y="22915"/>
                    <a:pt x="14015" y="22915"/>
                  </a:cubicBezTo>
                  <a:cubicBezTo>
                    <a:pt x="14261" y="22915"/>
                    <a:pt x="14504" y="22975"/>
                    <a:pt x="14723" y="23095"/>
                  </a:cubicBezTo>
                  <a:cubicBezTo>
                    <a:pt x="14923" y="23194"/>
                    <a:pt x="15122" y="23327"/>
                    <a:pt x="15321" y="23493"/>
                  </a:cubicBezTo>
                  <a:cubicBezTo>
                    <a:pt x="15754" y="23992"/>
                    <a:pt x="16119" y="24524"/>
                    <a:pt x="16418" y="25122"/>
                  </a:cubicBezTo>
                  <a:cubicBezTo>
                    <a:pt x="17326" y="26575"/>
                    <a:pt x="18920" y="27305"/>
                    <a:pt x="20538" y="27305"/>
                  </a:cubicBezTo>
                  <a:cubicBezTo>
                    <a:pt x="21585" y="27305"/>
                    <a:pt x="22642" y="26999"/>
                    <a:pt x="23530" y="26385"/>
                  </a:cubicBezTo>
                  <a:cubicBezTo>
                    <a:pt x="27685" y="23460"/>
                    <a:pt x="26123" y="18076"/>
                    <a:pt x="25325" y="13922"/>
                  </a:cubicBezTo>
                  <a:cubicBezTo>
                    <a:pt x="25059" y="12559"/>
                    <a:pt x="24827" y="11164"/>
                    <a:pt x="24527" y="9834"/>
                  </a:cubicBezTo>
                  <a:cubicBezTo>
                    <a:pt x="24328" y="8904"/>
                    <a:pt x="24428" y="8073"/>
                    <a:pt x="24328" y="7175"/>
                  </a:cubicBezTo>
                  <a:cubicBezTo>
                    <a:pt x="24095" y="5248"/>
                    <a:pt x="22799" y="3653"/>
                    <a:pt x="21005" y="3021"/>
                  </a:cubicBezTo>
                  <a:cubicBezTo>
                    <a:pt x="20472" y="2862"/>
                    <a:pt x="19928" y="2799"/>
                    <a:pt x="19378" y="2799"/>
                  </a:cubicBezTo>
                  <a:cubicBezTo>
                    <a:pt x="17283" y="2799"/>
                    <a:pt x="15090" y="3712"/>
                    <a:pt x="13020" y="3712"/>
                  </a:cubicBezTo>
                  <a:cubicBezTo>
                    <a:pt x="12342" y="3712"/>
                    <a:pt x="11678" y="3614"/>
                    <a:pt x="11034" y="3353"/>
                  </a:cubicBezTo>
                  <a:cubicBezTo>
                    <a:pt x="8937" y="2515"/>
                    <a:pt x="7677" y="1"/>
                    <a:pt x="5355" y="1"/>
                  </a:cubicBezTo>
                  <a:close/>
                </a:path>
              </a:pathLst>
            </a:custGeom>
            <a:solidFill>
              <a:srgbClr val="E1A9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9"/>
            <p:cNvSpPr/>
            <p:nvPr/>
          </p:nvSpPr>
          <p:spPr>
            <a:xfrm flipH="1">
              <a:off x="5362076" y="-390850"/>
              <a:ext cx="751441" cy="751441"/>
            </a:xfrm>
            <a:custGeom>
              <a:avLst/>
              <a:gdLst/>
              <a:ahLst/>
              <a:cxnLst/>
              <a:rect l="l" t="t" r="r" b="b"/>
              <a:pathLst>
                <a:path w="23198" h="23198" fill="none" extrusionOk="0">
                  <a:moveTo>
                    <a:pt x="23198" y="11599"/>
                  </a:moveTo>
                  <a:cubicBezTo>
                    <a:pt x="23198" y="18013"/>
                    <a:pt x="17980" y="23198"/>
                    <a:pt x="11599" y="23198"/>
                  </a:cubicBezTo>
                  <a:cubicBezTo>
                    <a:pt x="5185" y="23198"/>
                    <a:pt x="0" y="18013"/>
                    <a:pt x="0" y="11599"/>
                  </a:cubicBezTo>
                  <a:cubicBezTo>
                    <a:pt x="0" y="5185"/>
                    <a:pt x="5185" y="0"/>
                    <a:pt x="11599" y="0"/>
                  </a:cubicBezTo>
                  <a:cubicBezTo>
                    <a:pt x="17980" y="0"/>
                    <a:pt x="23198" y="5185"/>
                    <a:pt x="23198" y="11599"/>
                  </a:cubicBezTo>
                  <a:close/>
                </a:path>
              </a:pathLst>
            </a:custGeom>
            <a:solidFill>
              <a:srgbClr val="EDD1AD"/>
            </a:solidFill>
            <a:ln w="33225" cap="flat" cmpd="sng">
              <a:solidFill>
                <a:srgbClr val="EDD1AD"/>
              </a:solidFill>
              <a:prstDash val="solid"/>
              <a:miter lim="332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9"/>
            <p:cNvSpPr/>
            <p:nvPr/>
          </p:nvSpPr>
          <p:spPr>
            <a:xfrm flipH="1">
              <a:off x="6695902" y="-210003"/>
              <a:ext cx="258427" cy="259496"/>
            </a:xfrm>
            <a:custGeom>
              <a:avLst/>
              <a:gdLst/>
              <a:ahLst/>
              <a:cxnLst/>
              <a:rect l="l" t="t" r="r" b="b"/>
              <a:pathLst>
                <a:path w="7978" h="8011" extrusionOk="0">
                  <a:moveTo>
                    <a:pt x="3989" y="1"/>
                  </a:moveTo>
                  <a:cubicBezTo>
                    <a:pt x="1796" y="1"/>
                    <a:pt x="1" y="1795"/>
                    <a:pt x="1" y="3989"/>
                  </a:cubicBezTo>
                  <a:cubicBezTo>
                    <a:pt x="1" y="6216"/>
                    <a:pt x="1796" y="8010"/>
                    <a:pt x="3989" y="8010"/>
                  </a:cubicBezTo>
                  <a:cubicBezTo>
                    <a:pt x="6216" y="8010"/>
                    <a:pt x="7977" y="6216"/>
                    <a:pt x="7977" y="3989"/>
                  </a:cubicBezTo>
                  <a:cubicBezTo>
                    <a:pt x="7977" y="1795"/>
                    <a:pt x="6216" y="1"/>
                    <a:pt x="3989" y="1"/>
                  </a:cubicBezTo>
                  <a:close/>
                </a:path>
              </a:pathLst>
            </a:custGeom>
            <a:solidFill>
              <a:srgbClr val="3930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5355270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"/>
          <p:cNvSpPr txBox="1">
            <a:spLocks noGrp="1"/>
          </p:cNvSpPr>
          <p:nvPr>
            <p:ph type="title"/>
          </p:nvPr>
        </p:nvSpPr>
        <p:spPr>
          <a:xfrm>
            <a:off x="5308600" y="635000"/>
            <a:ext cx="5880800" cy="25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grpSp>
        <p:nvGrpSpPr>
          <p:cNvPr id="177" name="Google Shape;177;p10"/>
          <p:cNvGrpSpPr/>
          <p:nvPr/>
        </p:nvGrpSpPr>
        <p:grpSpPr>
          <a:xfrm rot="10204202">
            <a:off x="-804533" y="4945533"/>
            <a:ext cx="3320056" cy="3084768"/>
            <a:chOff x="7735935" y="3000347"/>
            <a:chExt cx="2268325" cy="2107571"/>
          </a:xfrm>
        </p:grpSpPr>
        <p:sp>
          <p:nvSpPr>
            <p:cNvPr id="178" name="Google Shape;178;p10"/>
            <p:cNvSpPr/>
            <p:nvPr/>
          </p:nvSpPr>
          <p:spPr>
            <a:xfrm rot="3409128" flipH="1">
              <a:off x="8188272" y="3298203"/>
              <a:ext cx="1529541" cy="1511858"/>
            </a:xfrm>
            <a:custGeom>
              <a:avLst/>
              <a:gdLst/>
              <a:ahLst/>
              <a:cxnLst/>
              <a:rect l="l" t="t" r="r" b="b"/>
              <a:pathLst>
                <a:path w="16519" h="16329" extrusionOk="0">
                  <a:moveTo>
                    <a:pt x="12285" y="1"/>
                  </a:moveTo>
                  <a:cubicBezTo>
                    <a:pt x="10825" y="1"/>
                    <a:pt x="9250" y="528"/>
                    <a:pt x="7877" y="894"/>
                  </a:cubicBezTo>
                  <a:cubicBezTo>
                    <a:pt x="7079" y="1127"/>
                    <a:pt x="6282" y="1326"/>
                    <a:pt x="5451" y="1559"/>
                  </a:cubicBezTo>
                  <a:cubicBezTo>
                    <a:pt x="4952" y="1692"/>
                    <a:pt x="4421" y="1758"/>
                    <a:pt x="3889" y="1825"/>
                  </a:cubicBezTo>
                  <a:cubicBezTo>
                    <a:pt x="2726" y="2024"/>
                    <a:pt x="1828" y="2888"/>
                    <a:pt x="1529" y="4018"/>
                  </a:cubicBezTo>
                  <a:cubicBezTo>
                    <a:pt x="1097" y="5979"/>
                    <a:pt x="2792" y="8040"/>
                    <a:pt x="2194" y="10000"/>
                  </a:cubicBezTo>
                  <a:cubicBezTo>
                    <a:pt x="1762" y="11429"/>
                    <a:pt x="0" y="12360"/>
                    <a:pt x="532" y="14022"/>
                  </a:cubicBezTo>
                  <a:cubicBezTo>
                    <a:pt x="865" y="14919"/>
                    <a:pt x="1529" y="15617"/>
                    <a:pt x="2393" y="15949"/>
                  </a:cubicBezTo>
                  <a:cubicBezTo>
                    <a:pt x="2980" y="16203"/>
                    <a:pt x="3613" y="16328"/>
                    <a:pt x="4247" y="16328"/>
                  </a:cubicBezTo>
                  <a:cubicBezTo>
                    <a:pt x="4942" y="16328"/>
                    <a:pt x="5639" y="16178"/>
                    <a:pt x="6282" y="15883"/>
                  </a:cubicBezTo>
                  <a:cubicBezTo>
                    <a:pt x="7179" y="15451"/>
                    <a:pt x="7877" y="14686"/>
                    <a:pt x="8243" y="13756"/>
                  </a:cubicBezTo>
                  <a:cubicBezTo>
                    <a:pt x="8608" y="12925"/>
                    <a:pt x="9406" y="12327"/>
                    <a:pt x="10303" y="12227"/>
                  </a:cubicBezTo>
                  <a:cubicBezTo>
                    <a:pt x="10401" y="12217"/>
                    <a:pt x="10499" y="12212"/>
                    <a:pt x="10596" y="12212"/>
                  </a:cubicBezTo>
                  <a:cubicBezTo>
                    <a:pt x="11637" y="12212"/>
                    <a:pt x="12659" y="12749"/>
                    <a:pt x="13699" y="12749"/>
                  </a:cubicBezTo>
                  <a:cubicBezTo>
                    <a:pt x="13819" y="12749"/>
                    <a:pt x="13939" y="12741"/>
                    <a:pt x="14059" y="12726"/>
                  </a:cubicBezTo>
                  <a:cubicBezTo>
                    <a:pt x="15155" y="12493"/>
                    <a:pt x="15986" y="11596"/>
                    <a:pt x="16086" y="10466"/>
                  </a:cubicBezTo>
                  <a:cubicBezTo>
                    <a:pt x="16119" y="9635"/>
                    <a:pt x="15687" y="8837"/>
                    <a:pt x="14989" y="8405"/>
                  </a:cubicBezTo>
                  <a:cubicBezTo>
                    <a:pt x="14590" y="8173"/>
                    <a:pt x="14092" y="8040"/>
                    <a:pt x="13893" y="7608"/>
                  </a:cubicBezTo>
                  <a:cubicBezTo>
                    <a:pt x="13793" y="7375"/>
                    <a:pt x="13793" y="7109"/>
                    <a:pt x="13893" y="6910"/>
                  </a:cubicBezTo>
                  <a:cubicBezTo>
                    <a:pt x="13959" y="6743"/>
                    <a:pt x="14025" y="6610"/>
                    <a:pt x="14125" y="6478"/>
                  </a:cubicBezTo>
                  <a:cubicBezTo>
                    <a:pt x="14391" y="6212"/>
                    <a:pt x="14690" y="5946"/>
                    <a:pt x="15022" y="5746"/>
                  </a:cubicBezTo>
                  <a:cubicBezTo>
                    <a:pt x="16418" y="4749"/>
                    <a:pt x="16518" y="2722"/>
                    <a:pt x="15455" y="1426"/>
                  </a:cubicBezTo>
                  <a:cubicBezTo>
                    <a:pt x="14589" y="351"/>
                    <a:pt x="13475" y="1"/>
                    <a:pt x="12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9" name="Google Shape;179;p10"/>
            <p:cNvGrpSpPr/>
            <p:nvPr/>
          </p:nvGrpSpPr>
          <p:grpSpPr>
            <a:xfrm rot="10800000">
              <a:off x="7735935" y="4207537"/>
              <a:ext cx="1552665" cy="648119"/>
              <a:chOff x="824437" y="4397603"/>
              <a:chExt cx="1162696" cy="485337"/>
            </a:xfrm>
          </p:grpSpPr>
          <p:sp>
            <p:nvSpPr>
              <p:cNvPr id="180" name="Google Shape;180;p10"/>
              <p:cNvSpPr/>
              <p:nvPr/>
            </p:nvSpPr>
            <p:spPr>
              <a:xfrm flipH="1">
                <a:off x="1835310" y="4678317"/>
                <a:ext cx="151824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04" extrusionOk="0">
                    <a:moveTo>
                      <a:pt x="1758" y="1"/>
                    </a:moveTo>
                    <a:cubicBezTo>
                      <a:pt x="1438" y="1"/>
                      <a:pt x="1114" y="26"/>
                      <a:pt x="798" y="75"/>
                    </a:cubicBezTo>
                    <a:cubicBezTo>
                      <a:pt x="433" y="142"/>
                      <a:pt x="134" y="441"/>
                      <a:pt x="100" y="807"/>
                    </a:cubicBezTo>
                    <a:cubicBezTo>
                      <a:pt x="1" y="1172"/>
                      <a:pt x="167" y="1571"/>
                      <a:pt x="466" y="1804"/>
                    </a:cubicBezTo>
                    <a:cubicBezTo>
                      <a:pt x="599" y="1870"/>
                      <a:pt x="699" y="1903"/>
                      <a:pt x="832" y="1903"/>
                    </a:cubicBezTo>
                    <a:cubicBezTo>
                      <a:pt x="998" y="1903"/>
                      <a:pt x="1197" y="1903"/>
                      <a:pt x="1397" y="1870"/>
                    </a:cubicBezTo>
                    <a:cubicBezTo>
                      <a:pt x="1491" y="1878"/>
                      <a:pt x="1585" y="1882"/>
                      <a:pt x="1679" y="1882"/>
                    </a:cubicBezTo>
                    <a:cubicBezTo>
                      <a:pt x="1982" y="1882"/>
                      <a:pt x="2281" y="1839"/>
                      <a:pt x="2560" y="1737"/>
                    </a:cubicBezTo>
                    <a:cubicBezTo>
                      <a:pt x="2925" y="1637"/>
                      <a:pt x="3324" y="1604"/>
                      <a:pt x="3690" y="1604"/>
                    </a:cubicBezTo>
                    <a:cubicBezTo>
                      <a:pt x="3889" y="1571"/>
                      <a:pt x="4055" y="1504"/>
                      <a:pt x="4222" y="1438"/>
                    </a:cubicBezTo>
                    <a:cubicBezTo>
                      <a:pt x="4587" y="1305"/>
                      <a:pt x="4687" y="873"/>
                      <a:pt x="4388" y="607"/>
                    </a:cubicBezTo>
                    <a:cubicBezTo>
                      <a:pt x="4175" y="303"/>
                      <a:pt x="3822" y="138"/>
                      <a:pt x="3432" y="138"/>
                    </a:cubicBezTo>
                    <a:cubicBezTo>
                      <a:pt x="3397" y="138"/>
                      <a:pt x="3360" y="139"/>
                      <a:pt x="3324" y="142"/>
                    </a:cubicBezTo>
                    <a:cubicBezTo>
                      <a:pt x="3125" y="142"/>
                      <a:pt x="2925" y="142"/>
                      <a:pt x="2693" y="75"/>
                    </a:cubicBezTo>
                    <a:cubicBezTo>
                      <a:pt x="2394" y="26"/>
                      <a:pt x="2078" y="1"/>
                      <a:pt x="17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" name="Google Shape;181;p10"/>
              <p:cNvSpPr/>
              <p:nvPr/>
            </p:nvSpPr>
            <p:spPr>
              <a:xfrm flipH="1">
                <a:off x="1468206" y="4812065"/>
                <a:ext cx="156132" cy="51731"/>
              </a:xfrm>
              <a:custGeom>
                <a:avLst/>
                <a:gdLst/>
                <a:ahLst/>
                <a:cxnLst/>
                <a:rect l="l" t="t" r="r" b="b"/>
                <a:pathLst>
                  <a:path w="4820" h="1597" extrusionOk="0">
                    <a:moveTo>
                      <a:pt x="1663" y="1"/>
                    </a:moveTo>
                    <a:cubicBezTo>
                      <a:pt x="1363" y="34"/>
                      <a:pt x="1064" y="34"/>
                      <a:pt x="765" y="101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32" y="1596"/>
                    </a:cubicBezTo>
                    <a:lnTo>
                      <a:pt x="1563" y="1596"/>
                    </a:lnTo>
                    <a:cubicBezTo>
                      <a:pt x="2194" y="1530"/>
                      <a:pt x="2826" y="1497"/>
                      <a:pt x="3457" y="1430"/>
                    </a:cubicBezTo>
                    <a:cubicBezTo>
                      <a:pt x="3823" y="1364"/>
                      <a:pt x="4155" y="1297"/>
                      <a:pt x="4521" y="1197"/>
                    </a:cubicBezTo>
                    <a:cubicBezTo>
                      <a:pt x="4720" y="1131"/>
                      <a:pt x="4820" y="865"/>
                      <a:pt x="4687" y="666"/>
                    </a:cubicBezTo>
                    <a:cubicBezTo>
                      <a:pt x="4620" y="533"/>
                      <a:pt x="4487" y="400"/>
                      <a:pt x="4355" y="333"/>
                    </a:cubicBezTo>
                    <a:cubicBezTo>
                      <a:pt x="4188" y="267"/>
                      <a:pt x="3989" y="200"/>
                      <a:pt x="3790" y="200"/>
                    </a:cubicBezTo>
                    <a:cubicBezTo>
                      <a:pt x="3092" y="134"/>
                      <a:pt x="2394" y="101"/>
                      <a:pt x="1663" y="67"/>
                    </a:cubicBezTo>
                    <a:lnTo>
                      <a:pt x="16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" name="Google Shape;182;p10"/>
              <p:cNvSpPr/>
              <p:nvPr/>
            </p:nvSpPr>
            <p:spPr>
              <a:xfrm flipH="1">
                <a:off x="1242106" y="4827970"/>
                <a:ext cx="138931" cy="54970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1697" extrusionOk="0">
                    <a:moveTo>
                      <a:pt x="1154" y="0"/>
                    </a:moveTo>
                    <a:cubicBezTo>
                      <a:pt x="649" y="0"/>
                      <a:pt x="219" y="320"/>
                      <a:pt x="67" y="806"/>
                    </a:cubicBezTo>
                    <a:cubicBezTo>
                      <a:pt x="1" y="939"/>
                      <a:pt x="34" y="1138"/>
                      <a:pt x="134" y="1271"/>
                    </a:cubicBezTo>
                    <a:cubicBezTo>
                      <a:pt x="270" y="1518"/>
                      <a:pt x="542" y="1696"/>
                      <a:pt x="838" y="1696"/>
                    </a:cubicBezTo>
                    <a:cubicBezTo>
                      <a:pt x="902" y="1696"/>
                      <a:pt x="966" y="1688"/>
                      <a:pt x="1031" y="1670"/>
                    </a:cubicBezTo>
                    <a:cubicBezTo>
                      <a:pt x="1330" y="1637"/>
                      <a:pt x="1629" y="1637"/>
                      <a:pt x="1928" y="1637"/>
                    </a:cubicBezTo>
                    <a:cubicBezTo>
                      <a:pt x="2228" y="1637"/>
                      <a:pt x="2560" y="1570"/>
                      <a:pt x="2859" y="1537"/>
                    </a:cubicBezTo>
                    <a:cubicBezTo>
                      <a:pt x="3158" y="1471"/>
                      <a:pt x="3490" y="1438"/>
                      <a:pt x="3823" y="1371"/>
                    </a:cubicBezTo>
                    <a:cubicBezTo>
                      <a:pt x="4122" y="1338"/>
                      <a:pt x="4288" y="1039"/>
                      <a:pt x="4155" y="773"/>
                    </a:cubicBezTo>
                    <a:cubicBezTo>
                      <a:pt x="4122" y="573"/>
                      <a:pt x="3989" y="407"/>
                      <a:pt x="3790" y="341"/>
                    </a:cubicBezTo>
                    <a:cubicBezTo>
                      <a:pt x="3524" y="241"/>
                      <a:pt x="3258" y="141"/>
                      <a:pt x="2959" y="108"/>
                    </a:cubicBezTo>
                    <a:cubicBezTo>
                      <a:pt x="2427" y="42"/>
                      <a:pt x="1862" y="42"/>
                      <a:pt x="1297" y="8"/>
                    </a:cubicBezTo>
                    <a:cubicBezTo>
                      <a:pt x="1249" y="3"/>
                      <a:pt x="1201" y="0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3" name="Google Shape;183;p10"/>
              <p:cNvSpPr/>
              <p:nvPr/>
            </p:nvSpPr>
            <p:spPr>
              <a:xfrm flipH="1">
                <a:off x="1600626" y="4681653"/>
                <a:ext cx="136729" cy="53350"/>
              </a:xfrm>
              <a:custGeom>
                <a:avLst/>
                <a:gdLst/>
                <a:ahLst/>
                <a:cxnLst/>
                <a:rect l="l" t="t" r="r" b="b"/>
                <a:pathLst>
                  <a:path w="4221" h="1647" extrusionOk="0">
                    <a:moveTo>
                      <a:pt x="1370" y="1"/>
                    </a:moveTo>
                    <a:cubicBezTo>
                      <a:pt x="983" y="1"/>
                      <a:pt x="588" y="107"/>
                      <a:pt x="266" y="305"/>
                    </a:cubicBezTo>
                    <a:cubicBezTo>
                      <a:pt x="100" y="404"/>
                      <a:pt x="0" y="604"/>
                      <a:pt x="33" y="803"/>
                    </a:cubicBezTo>
                    <a:cubicBezTo>
                      <a:pt x="67" y="1202"/>
                      <a:pt x="366" y="1501"/>
                      <a:pt x="765" y="1501"/>
                    </a:cubicBezTo>
                    <a:cubicBezTo>
                      <a:pt x="1166" y="1526"/>
                      <a:pt x="1549" y="1646"/>
                      <a:pt x="1941" y="1646"/>
                    </a:cubicBezTo>
                    <a:cubicBezTo>
                      <a:pt x="2068" y="1646"/>
                      <a:pt x="2196" y="1633"/>
                      <a:pt x="2327" y="1601"/>
                    </a:cubicBezTo>
                    <a:cubicBezTo>
                      <a:pt x="2692" y="1601"/>
                      <a:pt x="3058" y="1568"/>
                      <a:pt x="3390" y="1534"/>
                    </a:cubicBezTo>
                    <a:cubicBezTo>
                      <a:pt x="3556" y="1534"/>
                      <a:pt x="3722" y="1501"/>
                      <a:pt x="3855" y="1401"/>
                    </a:cubicBezTo>
                    <a:cubicBezTo>
                      <a:pt x="4154" y="1302"/>
                      <a:pt x="4221" y="903"/>
                      <a:pt x="3988" y="704"/>
                    </a:cubicBezTo>
                    <a:cubicBezTo>
                      <a:pt x="3889" y="604"/>
                      <a:pt x="3789" y="537"/>
                      <a:pt x="3689" y="504"/>
                    </a:cubicBezTo>
                    <a:cubicBezTo>
                      <a:pt x="3290" y="404"/>
                      <a:pt x="2825" y="271"/>
                      <a:pt x="2393" y="172"/>
                    </a:cubicBezTo>
                    <a:cubicBezTo>
                      <a:pt x="2194" y="139"/>
                      <a:pt x="1961" y="105"/>
                      <a:pt x="1762" y="39"/>
                    </a:cubicBezTo>
                    <a:cubicBezTo>
                      <a:pt x="1634" y="13"/>
                      <a:pt x="1503" y="1"/>
                      <a:pt x="13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4" name="Google Shape;184;p10"/>
              <p:cNvSpPr/>
              <p:nvPr/>
            </p:nvSpPr>
            <p:spPr>
              <a:xfrm flipH="1">
                <a:off x="1397137" y="4688132"/>
                <a:ext cx="106604" cy="49949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542" extrusionOk="0">
                    <a:moveTo>
                      <a:pt x="1012" y="1"/>
                    </a:moveTo>
                    <a:cubicBezTo>
                      <a:pt x="709" y="1"/>
                      <a:pt x="415" y="161"/>
                      <a:pt x="233" y="404"/>
                    </a:cubicBezTo>
                    <a:cubicBezTo>
                      <a:pt x="0" y="670"/>
                      <a:pt x="33" y="1069"/>
                      <a:pt x="332" y="1301"/>
                    </a:cubicBezTo>
                    <a:cubicBezTo>
                      <a:pt x="499" y="1468"/>
                      <a:pt x="736" y="1542"/>
                      <a:pt x="985" y="1542"/>
                    </a:cubicBezTo>
                    <a:cubicBezTo>
                      <a:pt x="1033" y="1542"/>
                      <a:pt x="1081" y="1539"/>
                      <a:pt x="1130" y="1534"/>
                    </a:cubicBezTo>
                    <a:cubicBezTo>
                      <a:pt x="1662" y="1501"/>
                      <a:pt x="2194" y="1467"/>
                      <a:pt x="2759" y="1434"/>
                    </a:cubicBezTo>
                    <a:cubicBezTo>
                      <a:pt x="2991" y="1434"/>
                      <a:pt x="3224" y="1268"/>
                      <a:pt x="3290" y="1035"/>
                    </a:cubicBezTo>
                    <a:cubicBezTo>
                      <a:pt x="3290" y="769"/>
                      <a:pt x="3124" y="504"/>
                      <a:pt x="2891" y="404"/>
                    </a:cubicBezTo>
                    <a:lnTo>
                      <a:pt x="2825" y="404"/>
                    </a:lnTo>
                    <a:lnTo>
                      <a:pt x="1097" y="5"/>
                    </a:lnTo>
                    <a:cubicBezTo>
                      <a:pt x="1069" y="2"/>
                      <a:pt x="1040" y="1"/>
                      <a:pt x="10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5" name="Google Shape;185;p10"/>
              <p:cNvSpPr/>
              <p:nvPr/>
            </p:nvSpPr>
            <p:spPr>
              <a:xfrm flipH="1">
                <a:off x="1038649" y="4813005"/>
                <a:ext cx="106604" cy="47552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1468" extrusionOk="0">
                    <a:moveTo>
                      <a:pt x="849" y="0"/>
                    </a:moveTo>
                    <a:cubicBezTo>
                      <a:pt x="611" y="0"/>
                      <a:pt x="382" y="125"/>
                      <a:pt x="233" y="304"/>
                    </a:cubicBezTo>
                    <a:cubicBezTo>
                      <a:pt x="0" y="504"/>
                      <a:pt x="0" y="869"/>
                      <a:pt x="233" y="1069"/>
                    </a:cubicBezTo>
                    <a:cubicBezTo>
                      <a:pt x="399" y="1268"/>
                      <a:pt x="632" y="1401"/>
                      <a:pt x="897" y="1401"/>
                    </a:cubicBezTo>
                    <a:lnTo>
                      <a:pt x="1330" y="1401"/>
                    </a:lnTo>
                    <a:lnTo>
                      <a:pt x="1330" y="1468"/>
                    </a:lnTo>
                    <a:cubicBezTo>
                      <a:pt x="1828" y="1368"/>
                      <a:pt x="2360" y="1301"/>
                      <a:pt x="2858" y="1202"/>
                    </a:cubicBezTo>
                    <a:cubicBezTo>
                      <a:pt x="3091" y="1135"/>
                      <a:pt x="3290" y="1035"/>
                      <a:pt x="3290" y="770"/>
                    </a:cubicBezTo>
                    <a:cubicBezTo>
                      <a:pt x="3290" y="537"/>
                      <a:pt x="3124" y="304"/>
                      <a:pt x="2892" y="238"/>
                    </a:cubicBezTo>
                    <a:cubicBezTo>
                      <a:pt x="2825" y="205"/>
                      <a:pt x="2759" y="171"/>
                      <a:pt x="2692" y="171"/>
                    </a:cubicBezTo>
                    <a:cubicBezTo>
                      <a:pt x="2094" y="105"/>
                      <a:pt x="1496" y="38"/>
                      <a:pt x="931" y="5"/>
                    </a:cubicBezTo>
                    <a:cubicBezTo>
                      <a:pt x="903" y="2"/>
                      <a:pt x="876" y="0"/>
                      <a:pt x="8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6" name="Google Shape;186;p10"/>
              <p:cNvSpPr/>
              <p:nvPr/>
            </p:nvSpPr>
            <p:spPr>
              <a:xfrm flipH="1">
                <a:off x="1683519" y="4558011"/>
                <a:ext cx="157201" cy="52508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1621" extrusionOk="0">
                    <a:moveTo>
                      <a:pt x="1662" y="1"/>
                    </a:moveTo>
                    <a:cubicBezTo>
                      <a:pt x="1363" y="34"/>
                      <a:pt x="1064" y="34"/>
                      <a:pt x="765" y="100"/>
                    </a:cubicBezTo>
                    <a:cubicBezTo>
                      <a:pt x="499" y="134"/>
                      <a:pt x="267" y="300"/>
                      <a:pt x="167" y="566"/>
                    </a:cubicBezTo>
                    <a:cubicBezTo>
                      <a:pt x="1" y="1031"/>
                      <a:pt x="333" y="1563"/>
                      <a:pt x="865" y="1596"/>
                    </a:cubicBezTo>
                    <a:cubicBezTo>
                      <a:pt x="981" y="1613"/>
                      <a:pt x="1097" y="1621"/>
                      <a:pt x="1214" y="1621"/>
                    </a:cubicBezTo>
                    <a:cubicBezTo>
                      <a:pt x="1330" y="1621"/>
                      <a:pt x="1446" y="1613"/>
                      <a:pt x="1563" y="1596"/>
                    </a:cubicBezTo>
                    <a:cubicBezTo>
                      <a:pt x="2194" y="1563"/>
                      <a:pt x="2859" y="1496"/>
                      <a:pt x="3490" y="1430"/>
                    </a:cubicBezTo>
                    <a:cubicBezTo>
                      <a:pt x="3823" y="1396"/>
                      <a:pt x="4188" y="1297"/>
                      <a:pt x="4521" y="1197"/>
                    </a:cubicBezTo>
                    <a:cubicBezTo>
                      <a:pt x="4753" y="1131"/>
                      <a:pt x="4853" y="865"/>
                      <a:pt x="4687" y="665"/>
                    </a:cubicBezTo>
                    <a:cubicBezTo>
                      <a:pt x="4620" y="532"/>
                      <a:pt x="4487" y="433"/>
                      <a:pt x="4354" y="333"/>
                    </a:cubicBezTo>
                    <a:cubicBezTo>
                      <a:pt x="4188" y="267"/>
                      <a:pt x="3989" y="200"/>
                      <a:pt x="3823" y="200"/>
                    </a:cubicBezTo>
                    <a:cubicBezTo>
                      <a:pt x="3091" y="134"/>
                      <a:pt x="2394" y="100"/>
                      <a:pt x="1662" y="67"/>
                    </a:cubicBezTo>
                    <a:lnTo>
                      <a:pt x="16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7" name="Google Shape;187;p10"/>
              <p:cNvSpPr/>
              <p:nvPr/>
            </p:nvSpPr>
            <p:spPr>
              <a:xfrm flipH="1">
                <a:off x="1458520" y="4574078"/>
                <a:ext cx="138899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1713" extrusionOk="0">
                    <a:moveTo>
                      <a:pt x="1224" y="1"/>
                    </a:moveTo>
                    <a:cubicBezTo>
                      <a:pt x="720" y="1"/>
                      <a:pt x="259" y="325"/>
                      <a:pt x="100" y="801"/>
                    </a:cubicBezTo>
                    <a:cubicBezTo>
                      <a:pt x="1" y="967"/>
                      <a:pt x="34" y="1133"/>
                      <a:pt x="134" y="1266"/>
                    </a:cubicBezTo>
                    <a:cubicBezTo>
                      <a:pt x="276" y="1550"/>
                      <a:pt x="587" y="1713"/>
                      <a:pt x="882" y="1713"/>
                    </a:cubicBezTo>
                    <a:cubicBezTo>
                      <a:pt x="933" y="1713"/>
                      <a:pt x="982" y="1708"/>
                      <a:pt x="1031" y="1698"/>
                    </a:cubicBezTo>
                    <a:cubicBezTo>
                      <a:pt x="1206" y="1659"/>
                      <a:pt x="1393" y="1643"/>
                      <a:pt x="1577" y="1643"/>
                    </a:cubicBezTo>
                    <a:cubicBezTo>
                      <a:pt x="1708" y="1643"/>
                      <a:pt x="1838" y="1651"/>
                      <a:pt x="1961" y="1665"/>
                    </a:cubicBezTo>
                    <a:cubicBezTo>
                      <a:pt x="2261" y="1665"/>
                      <a:pt x="2560" y="1565"/>
                      <a:pt x="2859" y="1532"/>
                    </a:cubicBezTo>
                    <a:cubicBezTo>
                      <a:pt x="3158" y="1499"/>
                      <a:pt x="3524" y="1432"/>
                      <a:pt x="3823" y="1366"/>
                    </a:cubicBezTo>
                    <a:cubicBezTo>
                      <a:pt x="4122" y="1333"/>
                      <a:pt x="4288" y="1033"/>
                      <a:pt x="4188" y="768"/>
                    </a:cubicBezTo>
                    <a:cubicBezTo>
                      <a:pt x="4122" y="568"/>
                      <a:pt x="3989" y="435"/>
                      <a:pt x="3789" y="369"/>
                    </a:cubicBezTo>
                    <a:cubicBezTo>
                      <a:pt x="3524" y="236"/>
                      <a:pt x="3258" y="169"/>
                      <a:pt x="2959" y="103"/>
                    </a:cubicBezTo>
                    <a:cubicBezTo>
                      <a:pt x="2427" y="70"/>
                      <a:pt x="1862" y="36"/>
                      <a:pt x="1297" y="3"/>
                    </a:cubicBezTo>
                    <a:cubicBezTo>
                      <a:pt x="1272" y="2"/>
                      <a:pt x="1248" y="1"/>
                      <a:pt x="1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8" name="Google Shape;188;p10"/>
              <p:cNvSpPr/>
              <p:nvPr/>
            </p:nvSpPr>
            <p:spPr>
              <a:xfrm flipH="1">
                <a:off x="1253962" y="4559080"/>
                <a:ext cx="107673" cy="47423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464" extrusionOk="0">
                    <a:moveTo>
                      <a:pt x="931" y="1"/>
                    </a:moveTo>
                    <a:cubicBezTo>
                      <a:pt x="665" y="1"/>
                      <a:pt x="399" y="101"/>
                      <a:pt x="233" y="300"/>
                    </a:cubicBezTo>
                    <a:cubicBezTo>
                      <a:pt x="0" y="499"/>
                      <a:pt x="0" y="865"/>
                      <a:pt x="233" y="1064"/>
                    </a:cubicBezTo>
                    <a:cubicBezTo>
                      <a:pt x="399" y="1264"/>
                      <a:pt x="631" y="1397"/>
                      <a:pt x="897" y="1397"/>
                    </a:cubicBezTo>
                    <a:lnTo>
                      <a:pt x="1329" y="1397"/>
                    </a:lnTo>
                    <a:lnTo>
                      <a:pt x="1329" y="1463"/>
                    </a:lnTo>
                    <a:cubicBezTo>
                      <a:pt x="1828" y="1363"/>
                      <a:pt x="2360" y="1297"/>
                      <a:pt x="2858" y="1197"/>
                    </a:cubicBezTo>
                    <a:cubicBezTo>
                      <a:pt x="3091" y="1131"/>
                      <a:pt x="3323" y="1031"/>
                      <a:pt x="3323" y="765"/>
                    </a:cubicBezTo>
                    <a:cubicBezTo>
                      <a:pt x="3290" y="533"/>
                      <a:pt x="3124" y="300"/>
                      <a:pt x="2891" y="234"/>
                    </a:cubicBezTo>
                    <a:cubicBezTo>
                      <a:pt x="2825" y="200"/>
                      <a:pt x="2758" y="200"/>
                      <a:pt x="2692" y="167"/>
                    </a:cubicBezTo>
                    <a:cubicBezTo>
                      <a:pt x="2094" y="101"/>
                      <a:pt x="1529" y="34"/>
                      <a:pt x="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9" name="Google Shape;189;p10"/>
              <p:cNvSpPr/>
              <p:nvPr/>
            </p:nvSpPr>
            <p:spPr>
              <a:xfrm flipH="1">
                <a:off x="1146322" y="4687192"/>
                <a:ext cx="77515" cy="4311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331" extrusionOk="0">
                    <a:moveTo>
                      <a:pt x="997" y="1"/>
                    </a:moveTo>
                    <a:cubicBezTo>
                      <a:pt x="831" y="1"/>
                      <a:pt x="665" y="34"/>
                      <a:pt x="499" y="67"/>
                    </a:cubicBezTo>
                    <a:cubicBezTo>
                      <a:pt x="233" y="100"/>
                      <a:pt x="0" y="366"/>
                      <a:pt x="33" y="665"/>
                    </a:cubicBezTo>
                    <a:cubicBezTo>
                      <a:pt x="33" y="1064"/>
                      <a:pt x="266" y="1330"/>
                      <a:pt x="631" y="1330"/>
                    </a:cubicBezTo>
                    <a:cubicBezTo>
                      <a:pt x="1064" y="1297"/>
                      <a:pt x="1462" y="1230"/>
                      <a:pt x="1894" y="1131"/>
                    </a:cubicBezTo>
                    <a:cubicBezTo>
                      <a:pt x="1961" y="1131"/>
                      <a:pt x="1994" y="1098"/>
                      <a:pt x="2061" y="1031"/>
                    </a:cubicBezTo>
                    <a:cubicBezTo>
                      <a:pt x="2393" y="832"/>
                      <a:pt x="2326" y="333"/>
                      <a:pt x="1961" y="233"/>
                    </a:cubicBezTo>
                    <a:cubicBezTo>
                      <a:pt x="1629" y="134"/>
                      <a:pt x="1329" y="67"/>
                      <a:pt x="9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0" name="Google Shape;190;p10"/>
              <p:cNvSpPr/>
              <p:nvPr/>
            </p:nvSpPr>
            <p:spPr>
              <a:xfrm flipH="1">
                <a:off x="1513426" y="4397603"/>
                <a:ext cx="151824" cy="6187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910" extrusionOk="0">
                    <a:moveTo>
                      <a:pt x="1762" y="1"/>
                    </a:moveTo>
                    <a:cubicBezTo>
                      <a:pt x="1438" y="1"/>
                      <a:pt x="1114" y="34"/>
                      <a:pt x="799" y="100"/>
                    </a:cubicBezTo>
                    <a:cubicBezTo>
                      <a:pt x="433" y="167"/>
                      <a:pt x="134" y="433"/>
                      <a:pt x="101" y="798"/>
                    </a:cubicBezTo>
                    <a:cubicBezTo>
                      <a:pt x="1" y="1197"/>
                      <a:pt x="167" y="1596"/>
                      <a:pt x="499" y="1829"/>
                    </a:cubicBezTo>
                    <a:cubicBezTo>
                      <a:pt x="572" y="1877"/>
                      <a:pt x="645" y="1908"/>
                      <a:pt x="731" y="1908"/>
                    </a:cubicBezTo>
                    <a:cubicBezTo>
                      <a:pt x="763" y="1908"/>
                      <a:pt x="796" y="1904"/>
                      <a:pt x="832" y="1895"/>
                    </a:cubicBezTo>
                    <a:cubicBezTo>
                      <a:pt x="898" y="1906"/>
                      <a:pt x="961" y="1910"/>
                      <a:pt x="1023" y="1910"/>
                    </a:cubicBezTo>
                    <a:cubicBezTo>
                      <a:pt x="1146" y="1910"/>
                      <a:pt x="1264" y="1895"/>
                      <a:pt x="1397" y="1895"/>
                    </a:cubicBezTo>
                    <a:cubicBezTo>
                      <a:pt x="1465" y="1901"/>
                      <a:pt x="1534" y="1904"/>
                      <a:pt x="1602" y="1904"/>
                    </a:cubicBezTo>
                    <a:cubicBezTo>
                      <a:pt x="1932" y="1904"/>
                      <a:pt x="2263" y="1839"/>
                      <a:pt x="2593" y="1729"/>
                    </a:cubicBezTo>
                    <a:cubicBezTo>
                      <a:pt x="2892" y="1675"/>
                      <a:pt x="3190" y="1620"/>
                      <a:pt x="3489" y="1620"/>
                    </a:cubicBezTo>
                    <a:cubicBezTo>
                      <a:pt x="3556" y="1620"/>
                      <a:pt x="3623" y="1623"/>
                      <a:pt x="3690" y="1629"/>
                    </a:cubicBezTo>
                    <a:cubicBezTo>
                      <a:pt x="3889" y="1596"/>
                      <a:pt x="4055" y="1530"/>
                      <a:pt x="4222" y="1430"/>
                    </a:cubicBezTo>
                    <a:cubicBezTo>
                      <a:pt x="4587" y="1330"/>
                      <a:pt x="4687" y="865"/>
                      <a:pt x="4421" y="632"/>
                    </a:cubicBezTo>
                    <a:cubicBezTo>
                      <a:pt x="4155" y="300"/>
                      <a:pt x="3756" y="134"/>
                      <a:pt x="3324" y="134"/>
                    </a:cubicBezTo>
                    <a:cubicBezTo>
                      <a:pt x="3242" y="147"/>
                      <a:pt x="3159" y="155"/>
                      <a:pt x="3077" y="155"/>
                    </a:cubicBezTo>
                    <a:cubicBezTo>
                      <a:pt x="2960" y="155"/>
                      <a:pt x="2843" y="139"/>
                      <a:pt x="2726" y="100"/>
                    </a:cubicBezTo>
                    <a:cubicBezTo>
                      <a:pt x="2410" y="34"/>
                      <a:pt x="2086" y="1"/>
                      <a:pt x="17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1" name="Google Shape;191;p10"/>
              <p:cNvSpPr/>
              <p:nvPr/>
            </p:nvSpPr>
            <p:spPr>
              <a:xfrm flipH="1">
                <a:off x="1277641" y="4401750"/>
                <a:ext cx="137830" cy="53188"/>
              </a:xfrm>
              <a:custGeom>
                <a:avLst/>
                <a:gdLst/>
                <a:ahLst/>
                <a:cxnLst/>
                <a:rect l="l" t="t" r="r" b="b"/>
                <a:pathLst>
                  <a:path w="4255" h="1642" extrusionOk="0">
                    <a:moveTo>
                      <a:pt x="1375" y="1"/>
                    </a:moveTo>
                    <a:cubicBezTo>
                      <a:pt x="996" y="1"/>
                      <a:pt x="613" y="107"/>
                      <a:pt x="266" y="305"/>
                    </a:cubicBezTo>
                    <a:cubicBezTo>
                      <a:pt x="100" y="404"/>
                      <a:pt x="0" y="571"/>
                      <a:pt x="34" y="770"/>
                    </a:cubicBezTo>
                    <a:cubicBezTo>
                      <a:pt x="67" y="1169"/>
                      <a:pt x="399" y="1501"/>
                      <a:pt x="798" y="1501"/>
                    </a:cubicBezTo>
                    <a:cubicBezTo>
                      <a:pt x="1186" y="1501"/>
                      <a:pt x="1593" y="1642"/>
                      <a:pt x="2006" y="1642"/>
                    </a:cubicBezTo>
                    <a:cubicBezTo>
                      <a:pt x="2124" y="1642"/>
                      <a:pt x="2242" y="1630"/>
                      <a:pt x="2360" y="1601"/>
                    </a:cubicBezTo>
                    <a:cubicBezTo>
                      <a:pt x="2692" y="1601"/>
                      <a:pt x="3058" y="1568"/>
                      <a:pt x="3423" y="1534"/>
                    </a:cubicBezTo>
                    <a:cubicBezTo>
                      <a:pt x="3556" y="1501"/>
                      <a:pt x="3723" y="1468"/>
                      <a:pt x="3889" y="1402"/>
                    </a:cubicBezTo>
                    <a:cubicBezTo>
                      <a:pt x="4188" y="1269"/>
                      <a:pt x="4254" y="903"/>
                      <a:pt x="3988" y="704"/>
                    </a:cubicBezTo>
                    <a:cubicBezTo>
                      <a:pt x="3922" y="604"/>
                      <a:pt x="3822" y="537"/>
                      <a:pt x="3689" y="504"/>
                    </a:cubicBezTo>
                    <a:cubicBezTo>
                      <a:pt x="3291" y="371"/>
                      <a:pt x="2825" y="272"/>
                      <a:pt x="2393" y="172"/>
                    </a:cubicBezTo>
                    <a:cubicBezTo>
                      <a:pt x="2194" y="105"/>
                      <a:pt x="1994" y="72"/>
                      <a:pt x="1762" y="39"/>
                    </a:cubicBezTo>
                    <a:cubicBezTo>
                      <a:pt x="1634" y="13"/>
                      <a:pt x="1505" y="1"/>
                      <a:pt x="1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2" name="Google Shape;192;p10"/>
              <p:cNvSpPr/>
              <p:nvPr/>
            </p:nvSpPr>
            <p:spPr>
              <a:xfrm flipH="1">
                <a:off x="1074183" y="4407159"/>
                <a:ext cx="107673" cy="50986"/>
              </a:xfrm>
              <a:custGeom>
                <a:avLst/>
                <a:gdLst/>
                <a:ahLst/>
                <a:cxnLst/>
                <a:rect l="l" t="t" r="r" b="b"/>
                <a:pathLst>
                  <a:path w="3324" h="1574" extrusionOk="0">
                    <a:moveTo>
                      <a:pt x="1038" y="1"/>
                    </a:moveTo>
                    <a:cubicBezTo>
                      <a:pt x="709" y="1"/>
                      <a:pt x="415" y="163"/>
                      <a:pt x="233" y="437"/>
                    </a:cubicBezTo>
                    <a:cubicBezTo>
                      <a:pt x="0" y="703"/>
                      <a:pt x="67" y="1102"/>
                      <a:pt x="333" y="1301"/>
                    </a:cubicBezTo>
                    <a:cubicBezTo>
                      <a:pt x="536" y="1475"/>
                      <a:pt x="764" y="1573"/>
                      <a:pt x="1018" y="1573"/>
                    </a:cubicBezTo>
                    <a:cubicBezTo>
                      <a:pt x="1055" y="1573"/>
                      <a:pt x="1092" y="1571"/>
                      <a:pt x="1130" y="1567"/>
                    </a:cubicBezTo>
                    <a:cubicBezTo>
                      <a:pt x="1662" y="1534"/>
                      <a:pt x="2227" y="1500"/>
                      <a:pt x="2759" y="1434"/>
                    </a:cubicBezTo>
                    <a:cubicBezTo>
                      <a:pt x="3025" y="1434"/>
                      <a:pt x="3224" y="1268"/>
                      <a:pt x="3290" y="1035"/>
                    </a:cubicBezTo>
                    <a:cubicBezTo>
                      <a:pt x="3324" y="769"/>
                      <a:pt x="3157" y="537"/>
                      <a:pt x="2892" y="437"/>
                    </a:cubicBezTo>
                    <a:cubicBezTo>
                      <a:pt x="2858" y="437"/>
                      <a:pt x="2858" y="404"/>
                      <a:pt x="2825" y="404"/>
                    </a:cubicBezTo>
                    <a:lnTo>
                      <a:pt x="1130" y="5"/>
                    </a:lnTo>
                    <a:cubicBezTo>
                      <a:pt x="1099" y="2"/>
                      <a:pt x="1069" y="1"/>
                      <a:pt x="10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93" name="Google Shape;193;p10"/>
              <p:cNvSpPr/>
              <p:nvPr/>
            </p:nvSpPr>
            <p:spPr>
              <a:xfrm flipH="1">
                <a:off x="824437" y="4406220"/>
                <a:ext cx="76446" cy="43179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1333" extrusionOk="0">
                    <a:moveTo>
                      <a:pt x="964" y="1"/>
                    </a:moveTo>
                    <a:cubicBezTo>
                      <a:pt x="798" y="34"/>
                      <a:pt x="632" y="34"/>
                      <a:pt x="499" y="67"/>
                    </a:cubicBezTo>
                    <a:cubicBezTo>
                      <a:pt x="200" y="134"/>
                      <a:pt x="0" y="399"/>
                      <a:pt x="0" y="699"/>
                    </a:cubicBezTo>
                    <a:cubicBezTo>
                      <a:pt x="32" y="1045"/>
                      <a:pt x="213" y="1333"/>
                      <a:pt x="544" y="1333"/>
                    </a:cubicBezTo>
                    <a:cubicBezTo>
                      <a:pt x="562" y="1333"/>
                      <a:pt x="580" y="1332"/>
                      <a:pt x="599" y="1330"/>
                    </a:cubicBezTo>
                    <a:cubicBezTo>
                      <a:pt x="1031" y="1297"/>
                      <a:pt x="1429" y="1230"/>
                      <a:pt x="1862" y="1164"/>
                    </a:cubicBezTo>
                    <a:cubicBezTo>
                      <a:pt x="1928" y="1131"/>
                      <a:pt x="1994" y="1097"/>
                      <a:pt x="2028" y="1064"/>
                    </a:cubicBezTo>
                    <a:cubicBezTo>
                      <a:pt x="2360" y="865"/>
                      <a:pt x="2294" y="366"/>
                      <a:pt x="1928" y="266"/>
                    </a:cubicBezTo>
                    <a:cubicBezTo>
                      <a:pt x="1629" y="167"/>
                      <a:pt x="1297" y="67"/>
                      <a:pt x="9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089613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oltwood One SC"/>
              <a:buNone/>
              <a:defRPr sz="3200">
                <a:solidFill>
                  <a:schemeClr val="dk1"/>
                </a:solidFill>
                <a:latin typeface="Holtwood One SC"/>
                <a:ea typeface="Holtwood One SC"/>
                <a:cs typeface="Holtwood One SC"/>
                <a:sym typeface="Holtwood One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mo"/>
              <a:buChar char="●"/>
              <a:defRPr sz="18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"/>
              <a:buChar char="○"/>
              <a:defRPr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"/>
              <a:buChar char="■"/>
              <a:defRPr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"/>
              <a:buChar char="●"/>
              <a:defRPr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"/>
              <a:buChar char="○"/>
              <a:defRPr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"/>
              <a:buChar char="■"/>
              <a:defRPr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"/>
              <a:buChar char="●"/>
              <a:defRPr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"/>
              <a:buChar char="○"/>
              <a:defRPr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mo"/>
              <a:buChar char="■"/>
              <a:defRPr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CC057153-B650-4DEB-B370-79DDCFDCE93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8151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  <p:sldLayoutId id="2147483703" r:id="rId29"/>
    <p:sldLayoutId id="2147483704" r:id="rId30"/>
    <p:sldLayoutId id="2147483705" r:id="rId31"/>
    <p:sldLayoutId id="2147483706" r:id="rId32"/>
    <p:sldLayoutId id="2147483707" r:id="rId33"/>
    <p:sldLayoutId id="2147483708" r:id="rId34"/>
    <p:sldLayoutId id="2147483709" r:id="rId35"/>
    <p:sldLayoutId id="2147483710" r:id="rId3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chemeClr val="accent2"/>
          </p15:clr>
        </p15:guide>
        <p15:guide id="2" pos="449">
          <p15:clr>
            <a:schemeClr val="accent2"/>
          </p15:clr>
        </p15:guide>
        <p15:guide id="3" orient="horz" pos="1620">
          <p15:clr>
            <a:schemeClr val="accent2"/>
          </p15:clr>
        </p15:guide>
        <p15:guide id="4" orient="horz" pos="340">
          <p15:clr>
            <a:schemeClr val="accent2"/>
          </p15:clr>
        </p15:guide>
        <p15:guide id="5" pos="5311">
          <p15:clr>
            <a:schemeClr val="accent2"/>
          </p15:clr>
        </p15:guide>
        <p15:guide id="6" orient="horz" pos="2902">
          <p15:clr>
            <a:schemeClr val="accent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37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75" name="Google Shape;975;p37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13638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2" r:id="rId1"/>
    <p:sldLayoutId id="2147483713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dessert, cibo, cartone animato, Spuntino&#10;&#10;Il contenuto generato dall'IA potrebbe non essere corretto.">
            <a:extLst>
              <a:ext uri="{FF2B5EF4-FFF2-40B4-BE49-F238E27FC236}">
                <a16:creationId xmlns:a16="http://schemas.microsoft.com/office/drawing/2014/main" id="{102ED578-7376-521C-F9B9-EFD66A803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75" y="769624"/>
            <a:ext cx="3465475" cy="3413493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13F30980-F814-CBDD-A538-FC5486F5515C}"/>
              </a:ext>
            </a:extLst>
          </p:cNvPr>
          <p:cNvSpPr txBox="1"/>
          <p:nvPr/>
        </p:nvSpPr>
        <p:spPr>
          <a:xfrm>
            <a:off x="467575" y="5990445"/>
            <a:ext cx="6014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Giuseppe Iacobellis, Nicola Labianca Marrone, Gianvito Palmieri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B7D502C-67B9-C26F-C8D2-FC9D43E3E6E5}"/>
              </a:ext>
            </a:extLst>
          </p:cNvPr>
          <p:cNvSpPr txBox="1"/>
          <p:nvPr/>
        </p:nvSpPr>
        <p:spPr>
          <a:xfrm>
            <a:off x="5249534" y="3178248"/>
            <a:ext cx="62609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chemeClr val="bg2"/>
                </a:solidFill>
                <a:latin typeface="Rockwell" panose="02060603020205020403" pitchFamily="18" charset="0"/>
              </a:rPr>
              <a:t>Progetto di Gamification per l’apprendimento interattivo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D2D5414-26A7-59BC-47A7-153A14158926}"/>
              </a:ext>
            </a:extLst>
          </p:cNvPr>
          <p:cNvSpPr txBox="1"/>
          <p:nvPr/>
        </p:nvSpPr>
        <p:spPr>
          <a:xfrm>
            <a:off x="6648688" y="5701904"/>
            <a:ext cx="5543312" cy="88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t">
              <a:lnSpc>
                <a:spcPts val="1500"/>
              </a:lnSpc>
              <a:buNone/>
            </a:pPr>
            <a:r>
              <a:rPr 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📍 </a:t>
            </a:r>
            <a:r>
              <a:rPr lang="it-IT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Politecnico di Bari</a:t>
            </a:r>
          </a:p>
          <a:p>
            <a:pPr algn="r" fontAlgn="t">
              <a:lnSpc>
                <a:spcPts val="1500"/>
              </a:lnSpc>
              <a:buNone/>
            </a:pPr>
            <a:r>
              <a:rPr lang="it-IT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🎓 Ing. Informatica e Automazione | Ing. del Software</a:t>
            </a:r>
          </a:p>
          <a:p>
            <a:pPr fontAlgn="t">
              <a:lnSpc>
                <a:spcPts val="1500"/>
              </a:lnSpc>
            </a:pPr>
            <a:r>
              <a:rPr lang="it-IT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📅 01/01/2026</a:t>
            </a:r>
          </a:p>
          <a:p>
            <a:endParaRPr lang="it-IT" b="1" dirty="0"/>
          </a:p>
        </p:txBody>
      </p:sp>
      <p:grpSp>
        <p:nvGrpSpPr>
          <p:cNvPr id="2" name="Google Shape;1052;p40">
            <a:extLst>
              <a:ext uri="{FF2B5EF4-FFF2-40B4-BE49-F238E27FC236}">
                <a16:creationId xmlns:a16="http://schemas.microsoft.com/office/drawing/2014/main" id="{8876A15C-ABEE-1993-DC4B-765599F6A0BF}"/>
              </a:ext>
            </a:extLst>
          </p:cNvPr>
          <p:cNvGrpSpPr/>
          <p:nvPr/>
        </p:nvGrpSpPr>
        <p:grpSpPr>
          <a:xfrm rot="-1241564">
            <a:off x="3274697" y="-46257"/>
            <a:ext cx="1793387" cy="1631761"/>
            <a:chOff x="7036803" y="6022350"/>
            <a:chExt cx="2193254" cy="1995592"/>
          </a:xfrm>
        </p:grpSpPr>
        <p:sp>
          <p:nvSpPr>
            <p:cNvPr id="4" name="Google Shape;1053;p40">
              <a:extLst>
                <a:ext uri="{FF2B5EF4-FFF2-40B4-BE49-F238E27FC236}">
                  <a16:creationId xmlns:a16="http://schemas.microsoft.com/office/drawing/2014/main" id="{16592FE7-E458-88B9-A7CC-E08EF891C265}"/>
                </a:ext>
              </a:extLst>
            </p:cNvPr>
            <p:cNvSpPr/>
            <p:nvPr/>
          </p:nvSpPr>
          <p:spPr>
            <a:xfrm>
              <a:off x="7036803" y="6022350"/>
              <a:ext cx="2193254" cy="1321591"/>
            </a:xfrm>
            <a:custGeom>
              <a:avLst/>
              <a:gdLst/>
              <a:ahLst/>
              <a:cxnLst/>
              <a:rect l="l" t="t" r="r" b="b"/>
              <a:pathLst>
                <a:path w="20927" h="12610" extrusionOk="0">
                  <a:moveTo>
                    <a:pt x="11258" y="527"/>
                  </a:moveTo>
                  <a:cubicBezTo>
                    <a:pt x="11665" y="527"/>
                    <a:pt x="12072" y="610"/>
                    <a:pt x="12460" y="777"/>
                  </a:cubicBezTo>
                  <a:cubicBezTo>
                    <a:pt x="13052" y="1036"/>
                    <a:pt x="13532" y="1479"/>
                    <a:pt x="13791" y="2071"/>
                  </a:cubicBezTo>
                  <a:cubicBezTo>
                    <a:pt x="14050" y="2477"/>
                    <a:pt x="14346" y="2884"/>
                    <a:pt x="14715" y="3180"/>
                  </a:cubicBezTo>
                  <a:cubicBezTo>
                    <a:pt x="15159" y="3439"/>
                    <a:pt x="15639" y="3587"/>
                    <a:pt x="16120" y="3661"/>
                  </a:cubicBezTo>
                  <a:cubicBezTo>
                    <a:pt x="17636" y="3845"/>
                    <a:pt x="18893" y="4844"/>
                    <a:pt x="19484" y="6248"/>
                  </a:cubicBezTo>
                  <a:cubicBezTo>
                    <a:pt x="20076" y="7653"/>
                    <a:pt x="20298" y="9687"/>
                    <a:pt x="19484" y="10944"/>
                  </a:cubicBezTo>
                  <a:cubicBezTo>
                    <a:pt x="19024" y="11617"/>
                    <a:pt x="18292" y="12018"/>
                    <a:pt x="17484" y="12018"/>
                  </a:cubicBezTo>
                  <a:cubicBezTo>
                    <a:pt x="17448" y="12018"/>
                    <a:pt x="17413" y="12017"/>
                    <a:pt x="17377" y="12016"/>
                  </a:cubicBezTo>
                  <a:lnTo>
                    <a:pt x="3735" y="12016"/>
                  </a:lnTo>
                  <a:cubicBezTo>
                    <a:pt x="2071" y="11276"/>
                    <a:pt x="962" y="9687"/>
                    <a:pt x="851" y="7875"/>
                  </a:cubicBezTo>
                  <a:cubicBezTo>
                    <a:pt x="592" y="6101"/>
                    <a:pt x="1332" y="4363"/>
                    <a:pt x="2774" y="3291"/>
                  </a:cubicBezTo>
                  <a:cubicBezTo>
                    <a:pt x="3240" y="2991"/>
                    <a:pt x="3765" y="2842"/>
                    <a:pt x="4297" y="2842"/>
                  </a:cubicBezTo>
                  <a:cubicBezTo>
                    <a:pt x="4356" y="2842"/>
                    <a:pt x="4415" y="2843"/>
                    <a:pt x="4474" y="2847"/>
                  </a:cubicBezTo>
                  <a:lnTo>
                    <a:pt x="5140" y="2847"/>
                  </a:lnTo>
                  <a:cubicBezTo>
                    <a:pt x="5325" y="2884"/>
                    <a:pt x="5583" y="2884"/>
                    <a:pt x="5805" y="2884"/>
                  </a:cubicBezTo>
                  <a:cubicBezTo>
                    <a:pt x="6175" y="2884"/>
                    <a:pt x="6582" y="2847"/>
                    <a:pt x="6951" y="2736"/>
                  </a:cubicBezTo>
                  <a:cubicBezTo>
                    <a:pt x="7506" y="2477"/>
                    <a:pt x="8060" y="2145"/>
                    <a:pt x="8504" y="1738"/>
                  </a:cubicBezTo>
                  <a:cubicBezTo>
                    <a:pt x="8948" y="1331"/>
                    <a:pt x="9465" y="999"/>
                    <a:pt x="10057" y="777"/>
                  </a:cubicBezTo>
                  <a:cubicBezTo>
                    <a:pt x="10445" y="610"/>
                    <a:pt x="10852" y="527"/>
                    <a:pt x="11258" y="527"/>
                  </a:cubicBezTo>
                  <a:close/>
                  <a:moveTo>
                    <a:pt x="11351" y="0"/>
                  </a:moveTo>
                  <a:cubicBezTo>
                    <a:pt x="10833" y="0"/>
                    <a:pt x="10353" y="111"/>
                    <a:pt x="9872" y="259"/>
                  </a:cubicBezTo>
                  <a:cubicBezTo>
                    <a:pt x="9244" y="518"/>
                    <a:pt x="8652" y="851"/>
                    <a:pt x="8134" y="1331"/>
                  </a:cubicBezTo>
                  <a:cubicBezTo>
                    <a:pt x="7728" y="1701"/>
                    <a:pt x="7284" y="1997"/>
                    <a:pt x="6767" y="2219"/>
                  </a:cubicBezTo>
                  <a:cubicBezTo>
                    <a:pt x="6434" y="2330"/>
                    <a:pt x="6101" y="2367"/>
                    <a:pt x="5768" y="2367"/>
                  </a:cubicBezTo>
                  <a:cubicBezTo>
                    <a:pt x="5583" y="2367"/>
                    <a:pt x="5362" y="2367"/>
                    <a:pt x="5140" y="2330"/>
                  </a:cubicBezTo>
                  <a:cubicBezTo>
                    <a:pt x="4918" y="2293"/>
                    <a:pt x="4696" y="2293"/>
                    <a:pt x="4474" y="2293"/>
                  </a:cubicBezTo>
                  <a:cubicBezTo>
                    <a:pt x="3735" y="2293"/>
                    <a:pt x="3032" y="2477"/>
                    <a:pt x="2441" y="2884"/>
                  </a:cubicBezTo>
                  <a:cubicBezTo>
                    <a:pt x="814" y="4067"/>
                    <a:pt x="1" y="6027"/>
                    <a:pt x="260" y="7986"/>
                  </a:cubicBezTo>
                  <a:cubicBezTo>
                    <a:pt x="445" y="10019"/>
                    <a:pt x="1702" y="11794"/>
                    <a:pt x="3550" y="12570"/>
                  </a:cubicBezTo>
                  <a:lnTo>
                    <a:pt x="17377" y="12570"/>
                  </a:lnTo>
                  <a:lnTo>
                    <a:pt x="17377" y="12607"/>
                  </a:lnTo>
                  <a:cubicBezTo>
                    <a:pt x="17414" y="12609"/>
                    <a:pt x="17451" y="12609"/>
                    <a:pt x="17488" y="12609"/>
                  </a:cubicBezTo>
                  <a:cubicBezTo>
                    <a:pt x="18483" y="12609"/>
                    <a:pt x="19430" y="12132"/>
                    <a:pt x="19965" y="11276"/>
                  </a:cubicBezTo>
                  <a:cubicBezTo>
                    <a:pt x="20926" y="9761"/>
                    <a:pt x="20668" y="7505"/>
                    <a:pt x="20002" y="6064"/>
                  </a:cubicBezTo>
                  <a:cubicBezTo>
                    <a:pt x="19484" y="4881"/>
                    <a:pt x="18523" y="3919"/>
                    <a:pt x="17340" y="3402"/>
                  </a:cubicBezTo>
                  <a:cubicBezTo>
                    <a:pt x="16970" y="3291"/>
                    <a:pt x="16601" y="3180"/>
                    <a:pt x="16231" y="3106"/>
                  </a:cubicBezTo>
                  <a:cubicBezTo>
                    <a:pt x="15824" y="3069"/>
                    <a:pt x="15418" y="2958"/>
                    <a:pt x="15085" y="2773"/>
                  </a:cubicBezTo>
                  <a:cubicBezTo>
                    <a:pt x="14752" y="2477"/>
                    <a:pt x="14493" y="2145"/>
                    <a:pt x="14272" y="1775"/>
                  </a:cubicBezTo>
                  <a:cubicBezTo>
                    <a:pt x="13939" y="1110"/>
                    <a:pt x="13384" y="592"/>
                    <a:pt x="12682" y="259"/>
                  </a:cubicBezTo>
                  <a:cubicBezTo>
                    <a:pt x="12275" y="74"/>
                    <a:pt x="11795" y="0"/>
                    <a:pt x="11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7" name="Google Shape;1054;p40">
              <a:extLst>
                <a:ext uri="{FF2B5EF4-FFF2-40B4-BE49-F238E27FC236}">
                  <a16:creationId xmlns:a16="http://schemas.microsoft.com/office/drawing/2014/main" id="{24728B64-9174-2098-3D86-245B72D9690F}"/>
                </a:ext>
              </a:extLst>
            </p:cNvPr>
            <p:cNvSpPr/>
            <p:nvPr/>
          </p:nvSpPr>
          <p:spPr>
            <a:xfrm>
              <a:off x="7416616" y="7037491"/>
              <a:ext cx="1445366" cy="949428"/>
            </a:xfrm>
            <a:custGeom>
              <a:avLst/>
              <a:gdLst/>
              <a:ahLst/>
              <a:cxnLst/>
              <a:rect l="l" t="t" r="r" b="b"/>
              <a:pathLst>
                <a:path w="13791" h="9059" extrusionOk="0">
                  <a:moveTo>
                    <a:pt x="6877" y="1"/>
                  </a:moveTo>
                  <a:cubicBezTo>
                    <a:pt x="6877" y="1"/>
                    <a:pt x="776" y="1"/>
                    <a:pt x="37" y="2626"/>
                  </a:cubicBezTo>
                  <a:cubicBezTo>
                    <a:pt x="0" y="2700"/>
                    <a:pt x="0" y="2811"/>
                    <a:pt x="0" y="2884"/>
                  </a:cubicBezTo>
                  <a:lnTo>
                    <a:pt x="0" y="7173"/>
                  </a:lnTo>
                  <a:cubicBezTo>
                    <a:pt x="0" y="7691"/>
                    <a:pt x="296" y="8171"/>
                    <a:pt x="776" y="8356"/>
                  </a:cubicBezTo>
                  <a:cubicBezTo>
                    <a:pt x="1627" y="8689"/>
                    <a:pt x="3364" y="9059"/>
                    <a:pt x="6877" y="9059"/>
                  </a:cubicBezTo>
                  <a:cubicBezTo>
                    <a:pt x="10389" y="9059"/>
                    <a:pt x="12126" y="8689"/>
                    <a:pt x="12977" y="8356"/>
                  </a:cubicBezTo>
                  <a:cubicBezTo>
                    <a:pt x="13457" y="8171"/>
                    <a:pt x="13790" y="7691"/>
                    <a:pt x="13753" y="7173"/>
                  </a:cubicBezTo>
                  <a:lnTo>
                    <a:pt x="13753" y="2921"/>
                  </a:lnTo>
                  <a:cubicBezTo>
                    <a:pt x="13790" y="2811"/>
                    <a:pt x="13753" y="2700"/>
                    <a:pt x="13753" y="2626"/>
                  </a:cubicBezTo>
                  <a:cubicBezTo>
                    <a:pt x="13014" y="1"/>
                    <a:pt x="6877" y="1"/>
                    <a:pt x="68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8" name="Google Shape;1055;p40">
              <a:extLst>
                <a:ext uri="{FF2B5EF4-FFF2-40B4-BE49-F238E27FC236}">
                  <a16:creationId xmlns:a16="http://schemas.microsoft.com/office/drawing/2014/main" id="{0AAE77EE-10FC-5E57-9404-BAD4B4B9B07B}"/>
                </a:ext>
              </a:extLst>
            </p:cNvPr>
            <p:cNvSpPr/>
            <p:nvPr/>
          </p:nvSpPr>
          <p:spPr>
            <a:xfrm>
              <a:off x="7389472" y="6681049"/>
              <a:ext cx="1503428" cy="1336893"/>
            </a:xfrm>
            <a:custGeom>
              <a:avLst/>
              <a:gdLst/>
              <a:ahLst/>
              <a:cxnLst/>
              <a:rect l="l" t="t" r="r" b="b"/>
              <a:pathLst>
                <a:path w="14345" h="12756" extrusionOk="0">
                  <a:moveTo>
                    <a:pt x="7099" y="3661"/>
                  </a:moveTo>
                  <a:cubicBezTo>
                    <a:pt x="7173" y="3661"/>
                    <a:pt x="13014" y="3698"/>
                    <a:pt x="13679" y="6101"/>
                  </a:cubicBezTo>
                  <a:cubicBezTo>
                    <a:pt x="13716" y="6138"/>
                    <a:pt x="13716" y="6212"/>
                    <a:pt x="13716" y="6285"/>
                  </a:cubicBezTo>
                  <a:lnTo>
                    <a:pt x="13753" y="10574"/>
                  </a:lnTo>
                  <a:cubicBezTo>
                    <a:pt x="13753" y="10981"/>
                    <a:pt x="13531" y="11350"/>
                    <a:pt x="13125" y="11498"/>
                  </a:cubicBezTo>
                  <a:cubicBezTo>
                    <a:pt x="12348" y="11831"/>
                    <a:pt x="10648" y="12201"/>
                    <a:pt x="7136" y="12201"/>
                  </a:cubicBezTo>
                  <a:cubicBezTo>
                    <a:pt x="3586" y="12201"/>
                    <a:pt x="1923" y="11831"/>
                    <a:pt x="1109" y="11498"/>
                  </a:cubicBezTo>
                  <a:cubicBezTo>
                    <a:pt x="740" y="11350"/>
                    <a:pt x="518" y="10981"/>
                    <a:pt x="518" y="10574"/>
                  </a:cubicBezTo>
                  <a:lnTo>
                    <a:pt x="518" y="6285"/>
                  </a:lnTo>
                  <a:cubicBezTo>
                    <a:pt x="518" y="6212"/>
                    <a:pt x="518" y="6138"/>
                    <a:pt x="518" y="6101"/>
                  </a:cubicBezTo>
                  <a:cubicBezTo>
                    <a:pt x="1183" y="3698"/>
                    <a:pt x="7062" y="3661"/>
                    <a:pt x="7099" y="3661"/>
                  </a:cubicBezTo>
                  <a:close/>
                  <a:moveTo>
                    <a:pt x="4437" y="0"/>
                  </a:moveTo>
                  <a:cubicBezTo>
                    <a:pt x="4400" y="296"/>
                    <a:pt x="4326" y="592"/>
                    <a:pt x="4289" y="888"/>
                  </a:cubicBezTo>
                  <a:cubicBezTo>
                    <a:pt x="4215" y="1220"/>
                    <a:pt x="4215" y="1590"/>
                    <a:pt x="4289" y="1960"/>
                  </a:cubicBezTo>
                  <a:cubicBezTo>
                    <a:pt x="4400" y="2441"/>
                    <a:pt x="4622" y="2884"/>
                    <a:pt x="4880" y="3291"/>
                  </a:cubicBezTo>
                  <a:cubicBezTo>
                    <a:pt x="4178" y="3402"/>
                    <a:pt x="3512" y="3550"/>
                    <a:pt x="2810" y="3734"/>
                  </a:cubicBezTo>
                  <a:cubicBezTo>
                    <a:pt x="2551" y="3365"/>
                    <a:pt x="2292" y="2958"/>
                    <a:pt x="2071" y="2551"/>
                  </a:cubicBezTo>
                  <a:cubicBezTo>
                    <a:pt x="1923" y="2219"/>
                    <a:pt x="1738" y="1923"/>
                    <a:pt x="1627" y="1627"/>
                  </a:cubicBezTo>
                  <a:cubicBezTo>
                    <a:pt x="1516" y="1368"/>
                    <a:pt x="1442" y="1147"/>
                    <a:pt x="1405" y="888"/>
                  </a:cubicBezTo>
                  <a:lnTo>
                    <a:pt x="1405" y="888"/>
                  </a:lnTo>
                  <a:cubicBezTo>
                    <a:pt x="1405" y="1147"/>
                    <a:pt x="1405" y="1442"/>
                    <a:pt x="1479" y="1701"/>
                  </a:cubicBezTo>
                  <a:cubicBezTo>
                    <a:pt x="1553" y="2034"/>
                    <a:pt x="1627" y="2404"/>
                    <a:pt x="1738" y="2736"/>
                  </a:cubicBezTo>
                  <a:cubicBezTo>
                    <a:pt x="1849" y="3180"/>
                    <a:pt x="1997" y="3587"/>
                    <a:pt x="2145" y="3993"/>
                  </a:cubicBezTo>
                  <a:cubicBezTo>
                    <a:pt x="1886" y="4067"/>
                    <a:pt x="1664" y="4178"/>
                    <a:pt x="1442" y="4326"/>
                  </a:cubicBezTo>
                  <a:cubicBezTo>
                    <a:pt x="1220" y="4178"/>
                    <a:pt x="1035" y="4030"/>
                    <a:pt x="888" y="3845"/>
                  </a:cubicBezTo>
                  <a:cubicBezTo>
                    <a:pt x="740" y="3587"/>
                    <a:pt x="629" y="3291"/>
                    <a:pt x="555" y="2995"/>
                  </a:cubicBezTo>
                  <a:lnTo>
                    <a:pt x="555" y="2995"/>
                  </a:lnTo>
                  <a:cubicBezTo>
                    <a:pt x="518" y="3328"/>
                    <a:pt x="555" y="3661"/>
                    <a:pt x="666" y="3993"/>
                  </a:cubicBezTo>
                  <a:cubicBezTo>
                    <a:pt x="777" y="4215"/>
                    <a:pt x="888" y="4400"/>
                    <a:pt x="1035" y="4585"/>
                  </a:cubicBezTo>
                  <a:cubicBezTo>
                    <a:pt x="555" y="4918"/>
                    <a:pt x="222" y="5398"/>
                    <a:pt x="37" y="5916"/>
                  </a:cubicBezTo>
                  <a:cubicBezTo>
                    <a:pt x="0" y="6064"/>
                    <a:pt x="0" y="6175"/>
                    <a:pt x="0" y="6285"/>
                  </a:cubicBezTo>
                  <a:lnTo>
                    <a:pt x="0" y="10574"/>
                  </a:lnTo>
                  <a:cubicBezTo>
                    <a:pt x="0" y="11203"/>
                    <a:pt x="370" y="11794"/>
                    <a:pt x="961" y="12016"/>
                  </a:cubicBezTo>
                  <a:cubicBezTo>
                    <a:pt x="1812" y="12349"/>
                    <a:pt x="3586" y="12755"/>
                    <a:pt x="7173" y="12755"/>
                  </a:cubicBezTo>
                  <a:cubicBezTo>
                    <a:pt x="10759" y="12755"/>
                    <a:pt x="12533" y="12349"/>
                    <a:pt x="13384" y="12016"/>
                  </a:cubicBezTo>
                  <a:cubicBezTo>
                    <a:pt x="13938" y="11794"/>
                    <a:pt x="14345" y="11203"/>
                    <a:pt x="14345" y="10574"/>
                  </a:cubicBezTo>
                  <a:lnTo>
                    <a:pt x="14345" y="6285"/>
                  </a:lnTo>
                  <a:cubicBezTo>
                    <a:pt x="14345" y="6175"/>
                    <a:pt x="14308" y="6064"/>
                    <a:pt x="14271" y="5953"/>
                  </a:cubicBezTo>
                  <a:cubicBezTo>
                    <a:pt x="14049" y="5287"/>
                    <a:pt x="13568" y="4696"/>
                    <a:pt x="12940" y="4363"/>
                  </a:cubicBezTo>
                  <a:cubicBezTo>
                    <a:pt x="13014" y="4252"/>
                    <a:pt x="13088" y="4104"/>
                    <a:pt x="13162" y="3956"/>
                  </a:cubicBezTo>
                  <a:cubicBezTo>
                    <a:pt x="13236" y="3698"/>
                    <a:pt x="13273" y="3402"/>
                    <a:pt x="13199" y="3143"/>
                  </a:cubicBezTo>
                  <a:lnTo>
                    <a:pt x="13199" y="3143"/>
                  </a:lnTo>
                  <a:cubicBezTo>
                    <a:pt x="13162" y="3365"/>
                    <a:pt x="13088" y="3587"/>
                    <a:pt x="12940" y="3771"/>
                  </a:cubicBezTo>
                  <a:cubicBezTo>
                    <a:pt x="12829" y="3919"/>
                    <a:pt x="12681" y="4030"/>
                    <a:pt x="12533" y="4141"/>
                  </a:cubicBezTo>
                  <a:cubicBezTo>
                    <a:pt x="12348" y="4067"/>
                    <a:pt x="12164" y="3993"/>
                    <a:pt x="11979" y="3919"/>
                  </a:cubicBezTo>
                  <a:cubicBezTo>
                    <a:pt x="12127" y="3624"/>
                    <a:pt x="12238" y="3365"/>
                    <a:pt x="12311" y="3069"/>
                  </a:cubicBezTo>
                  <a:cubicBezTo>
                    <a:pt x="12385" y="2773"/>
                    <a:pt x="12459" y="2514"/>
                    <a:pt x="12459" y="2219"/>
                  </a:cubicBezTo>
                  <a:cubicBezTo>
                    <a:pt x="12422" y="2034"/>
                    <a:pt x="12385" y="1849"/>
                    <a:pt x="12348" y="1664"/>
                  </a:cubicBezTo>
                  <a:cubicBezTo>
                    <a:pt x="12348" y="1886"/>
                    <a:pt x="12311" y="2071"/>
                    <a:pt x="12274" y="2256"/>
                  </a:cubicBezTo>
                  <a:cubicBezTo>
                    <a:pt x="12201" y="2477"/>
                    <a:pt x="12090" y="2699"/>
                    <a:pt x="11942" y="2884"/>
                  </a:cubicBezTo>
                  <a:cubicBezTo>
                    <a:pt x="11757" y="3180"/>
                    <a:pt x="11535" y="3439"/>
                    <a:pt x="11276" y="3661"/>
                  </a:cubicBezTo>
                  <a:cubicBezTo>
                    <a:pt x="10685" y="3513"/>
                    <a:pt x="10093" y="3402"/>
                    <a:pt x="9502" y="3328"/>
                  </a:cubicBezTo>
                  <a:cubicBezTo>
                    <a:pt x="9613" y="2921"/>
                    <a:pt x="9650" y="2514"/>
                    <a:pt x="9650" y="2108"/>
                  </a:cubicBezTo>
                  <a:cubicBezTo>
                    <a:pt x="9650" y="1775"/>
                    <a:pt x="9613" y="1479"/>
                    <a:pt x="9539" y="1147"/>
                  </a:cubicBezTo>
                  <a:cubicBezTo>
                    <a:pt x="9465" y="962"/>
                    <a:pt x="9354" y="777"/>
                    <a:pt x="9280" y="592"/>
                  </a:cubicBezTo>
                  <a:lnTo>
                    <a:pt x="9280" y="592"/>
                  </a:lnTo>
                  <a:cubicBezTo>
                    <a:pt x="9317" y="777"/>
                    <a:pt x="9354" y="962"/>
                    <a:pt x="9354" y="1147"/>
                  </a:cubicBezTo>
                  <a:cubicBezTo>
                    <a:pt x="9391" y="1405"/>
                    <a:pt x="9354" y="1701"/>
                    <a:pt x="9280" y="1960"/>
                  </a:cubicBezTo>
                  <a:cubicBezTo>
                    <a:pt x="9169" y="2404"/>
                    <a:pt x="8984" y="2847"/>
                    <a:pt x="8762" y="3217"/>
                  </a:cubicBezTo>
                  <a:cubicBezTo>
                    <a:pt x="7875" y="3143"/>
                    <a:pt x="7246" y="3106"/>
                    <a:pt x="7173" y="3106"/>
                  </a:cubicBezTo>
                  <a:cubicBezTo>
                    <a:pt x="7099" y="3106"/>
                    <a:pt x="6803" y="3106"/>
                    <a:pt x="6396" y="3143"/>
                  </a:cubicBezTo>
                  <a:cubicBezTo>
                    <a:pt x="6248" y="3032"/>
                    <a:pt x="6137" y="2921"/>
                    <a:pt x="6063" y="2773"/>
                  </a:cubicBezTo>
                  <a:cubicBezTo>
                    <a:pt x="5953" y="2551"/>
                    <a:pt x="5916" y="2330"/>
                    <a:pt x="5879" y="2071"/>
                  </a:cubicBezTo>
                  <a:cubicBezTo>
                    <a:pt x="5805" y="2330"/>
                    <a:pt x="5768" y="2588"/>
                    <a:pt x="5768" y="2847"/>
                  </a:cubicBezTo>
                  <a:cubicBezTo>
                    <a:pt x="5805" y="2958"/>
                    <a:pt x="5842" y="3069"/>
                    <a:pt x="5879" y="3180"/>
                  </a:cubicBezTo>
                  <a:lnTo>
                    <a:pt x="5731" y="3180"/>
                  </a:lnTo>
                  <a:cubicBezTo>
                    <a:pt x="5324" y="2810"/>
                    <a:pt x="4991" y="2367"/>
                    <a:pt x="4695" y="1849"/>
                  </a:cubicBezTo>
                  <a:cubicBezTo>
                    <a:pt x="4548" y="1553"/>
                    <a:pt x="4474" y="1184"/>
                    <a:pt x="4474" y="814"/>
                  </a:cubicBezTo>
                  <a:cubicBezTo>
                    <a:pt x="4474" y="555"/>
                    <a:pt x="4474" y="259"/>
                    <a:pt x="44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10" name="Google Shape;1056;p40">
              <a:extLst>
                <a:ext uri="{FF2B5EF4-FFF2-40B4-BE49-F238E27FC236}">
                  <a16:creationId xmlns:a16="http://schemas.microsoft.com/office/drawing/2014/main" id="{DAB62B16-B43C-4B56-E17E-27FD5C9A7C15}"/>
                </a:ext>
              </a:extLst>
            </p:cNvPr>
            <p:cNvSpPr/>
            <p:nvPr/>
          </p:nvSpPr>
          <p:spPr>
            <a:xfrm>
              <a:off x="7160787" y="6129356"/>
              <a:ext cx="1856097" cy="741600"/>
            </a:xfrm>
            <a:custGeom>
              <a:avLst/>
              <a:gdLst/>
              <a:ahLst/>
              <a:cxnLst/>
              <a:rect l="l" t="t" r="r" b="b"/>
              <a:pathLst>
                <a:path w="17710" h="7076" extrusionOk="0">
                  <a:moveTo>
                    <a:pt x="10144" y="1"/>
                  </a:moveTo>
                  <a:cubicBezTo>
                    <a:pt x="9411" y="1"/>
                    <a:pt x="8716" y="223"/>
                    <a:pt x="8135" y="643"/>
                  </a:cubicBezTo>
                  <a:cubicBezTo>
                    <a:pt x="7543" y="1124"/>
                    <a:pt x="6914" y="1604"/>
                    <a:pt x="6249" y="2011"/>
                  </a:cubicBezTo>
                  <a:cubicBezTo>
                    <a:pt x="4733" y="2787"/>
                    <a:pt x="2885" y="1863"/>
                    <a:pt x="1554" y="3046"/>
                  </a:cubicBezTo>
                  <a:cubicBezTo>
                    <a:pt x="482" y="4081"/>
                    <a:pt x="1" y="5597"/>
                    <a:pt x="297" y="7076"/>
                  </a:cubicBezTo>
                  <a:cubicBezTo>
                    <a:pt x="260" y="5597"/>
                    <a:pt x="777" y="3786"/>
                    <a:pt x="2182" y="3083"/>
                  </a:cubicBezTo>
                  <a:cubicBezTo>
                    <a:pt x="2626" y="2884"/>
                    <a:pt x="3096" y="2844"/>
                    <a:pt x="3569" y="2844"/>
                  </a:cubicBezTo>
                  <a:cubicBezTo>
                    <a:pt x="3884" y="2844"/>
                    <a:pt x="4201" y="2861"/>
                    <a:pt x="4511" y="2861"/>
                  </a:cubicBezTo>
                  <a:cubicBezTo>
                    <a:pt x="4579" y="2864"/>
                    <a:pt x="4647" y="2866"/>
                    <a:pt x="4715" y="2866"/>
                  </a:cubicBezTo>
                  <a:cubicBezTo>
                    <a:pt x="5460" y="2866"/>
                    <a:pt x="6197" y="2680"/>
                    <a:pt x="6841" y="2307"/>
                  </a:cubicBezTo>
                  <a:cubicBezTo>
                    <a:pt x="7506" y="1900"/>
                    <a:pt x="8061" y="1309"/>
                    <a:pt x="8726" y="939"/>
                  </a:cubicBezTo>
                  <a:cubicBezTo>
                    <a:pt x="9150" y="680"/>
                    <a:pt x="9634" y="541"/>
                    <a:pt x="10110" y="541"/>
                  </a:cubicBezTo>
                  <a:cubicBezTo>
                    <a:pt x="10382" y="541"/>
                    <a:pt x="10652" y="586"/>
                    <a:pt x="10907" y="680"/>
                  </a:cubicBezTo>
                  <a:cubicBezTo>
                    <a:pt x="11610" y="976"/>
                    <a:pt x="11906" y="1715"/>
                    <a:pt x="12349" y="2270"/>
                  </a:cubicBezTo>
                  <a:cubicBezTo>
                    <a:pt x="12793" y="2898"/>
                    <a:pt x="13458" y="3305"/>
                    <a:pt x="14198" y="3453"/>
                  </a:cubicBezTo>
                  <a:cubicBezTo>
                    <a:pt x="14974" y="3601"/>
                    <a:pt x="15713" y="3712"/>
                    <a:pt x="16379" y="4155"/>
                  </a:cubicBezTo>
                  <a:cubicBezTo>
                    <a:pt x="16934" y="4562"/>
                    <a:pt x="17414" y="5080"/>
                    <a:pt x="17710" y="5671"/>
                  </a:cubicBezTo>
                  <a:cubicBezTo>
                    <a:pt x="17451" y="4932"/>
                    <a:pt x="16971" y="4303"/>
                    <a:pt x="16342" y="3860"/>
                  </a:cubicBezTo>
                  <a:cubicBezTo>
                    <a:pt x="15603" y="3305"/>
                    <a:pt x="14678" y="3268"/>
                    <a:pt x="13865" y="2935"/>
                  </a:cubicBezTo>
                  <a:cubicBezTo>
                    <a:pt x="13089" y="2640"/>
                    <a:pt x="12719" y="1974"/>
                    <a:pt x="12312" y="1309"/>
                  </a:cubicBezTo>
                  <a:cubicBezTo>
                    <a:pt x="11906" y="606"/>
                    <a:pt x="11240" y="126"/>
                    <a:pt x="10464" y="15"/>
                  </a:cubicBezTo>
                  <a:cubicBezTo>
                    <a:pt x="10357" y="5"/>
                    <a:pt x="10250" y="1"/>
                    <a:pt x="10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12" name="Google Shape;1057;p40">
              <a:extLst>
                <a:ext uri="{FF2B5EF4-FFF2-40B4-BE49-F238E27FC236}">
                  <a16:creationId xmlns:a16="http://schemas.microsoft.com/office/drawing/2014/main" id="{D7CE1D7E-5D7E-B7E8-2392-1032D09C500F}"/>
                </a:ext>
              </a:extLst>
            </p:cNvPr>
            <p:cNvSpPr/>
            <p:nvPr/>
          </p:nvSpPr>
          <p:spPr>
            <a:xfrm>
              <a:off x="7482434" y="7804664"/>
              <a:ext cx="1313626" cy="101556"/>
            </a:xfrm>
            <a:custGeom>
              <a:avLst/>
              <a:gdLst/>
              <a:ahLst/>
              <a:cxnLst/>
              <a:rect l="l" t="t" r="r" b="b"/>
              <a:pathLst>
                <a:path w="12534" h="969" extrusionOk="0">
                  <a:moveTo>
                    <a:pt x="12534" y="1"/>
                  </a:moveTo>
                  <a:lnTo>
                    <a:pt x="12534" y="1"/>
                  </a:lnTo>
                  <a:cubicBezTo>
                    <a:pt x="11757" y="149"/>
                    <a:pt x="10981" y="260"/>
                    <a:pt x="10204" y="297"/>
                  </a:cubicBezTo>
                  <a:cubicBezTo>
                    <a:pt x="9056" y="367"/>
                    <a:pt x="7893" y="393"/>
                    <a:pt x="6724" y="393"/>
                  </a:cubicBezTo>
                  <a:cubicBezTo>
                    <a:pt x="6049" y="393"/>
                    <a:pt x="5372" y="384"/>
                    <a:pt x="4696" y="371"/>
                  </a:cubicBezTo>
                  <a:cubicBezTo>
                    <a:pt x="3808" y="371"/>
                    <a:pt x="2921" y="334"/>
                    <a:pt x="2034" y="260"/>
                  </a:cubicBezTo>
                  <a:cubicBezTo>
                    <a:pt x="1331" y="223"/>
                    <a:pt x="666" y="149"/>
                    <a:pt x="1" y="1"/>
                  </a:cubicBezTo>
                  <a:lnTo>
                    <a:pt x="1" y="1"/>
                  </a:lnTo>
                  <a:cubicBezTo>
                    <a:pt x="740" y="334"/>
                    <a:pt x="1553" y="556"/>
                    <a:pt x="2367" y="666"/>
                  </a:cubicBezTo>
                  <a:cubicBezTo>
                    <a:pt x="3705" y="858"/>
                    <a:pt x="5043" y="968"/>
                    <a:pt x="6381" y="968"/>
                  </a:cubicBezTo>
                  <a:cubicBezTo>
                    <a:pt x="6854" y="968"/>
                    <a:pt x="7328" y="954"/>
                    <a:pt x="7801" y="925"/>
                  </a:cubicBezTo>
                  <a:cubicBezTo>
                    <a:pt x="9391" y="814"/>
                    <a:pt x="11092" y="666"/>
                    <a:pt x="12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  <p:sp>
          <p:nvSpPr>
            <p:cNvPr id="13" name="Google Shape;1058;p40">
              <a:extLst>
                <a:ext uri="{FF2B5EF4-FFF2-40B4-BE49-F238E27FC236}">
                  <a16:creationId xmlns:a16="http://schemas.microsoft.com/office/drawing/2014/main" id="{F0EACE1D-DCF3-5A8F-3F27-F25D57443653}"/>
                </a:ext>
              </a:extLst>
            </p:cNvPr>
            <p:cNvSpPr/>
            <p:nvPr/>
          </p:nvSpPr>
          <p:spPr>
            <a:xfrm>
              <a:off x="7466923" y="7602076"/>
              <a:ext cx="1344648" cy="160142"/>
            </a:xfrm>
            <a:custGeom>
              <a:avLst/>
              <a:gdLst/>
              <a:ahLst/>
              <a:cxnLst/>
              <a:rect l="l" t="t" r="r" b="b"/>
              <a:pathLst>
                <a:path w="12830" h="1528" extrusionOk="0">
                  <a:moveTo>
                    <a:pt x="6468" y="1"/>
                  </a:moveTo>
                  <a:cubicBezTo>
                    <a:pt x="5891" y="1"/>
                    <a:pt x="5312" y="30"/>
                    <a:pt x="4733" y="85"/>
                  </a:cubicBezTo>
                  <a:cubicBezTo>
                    <a:pt x="3106" y="270"/>
                    <a:pt x="1406" y="603"/>
                    <a:pt x="1" y="1527"/>
                  </a:cubicBezTo>
                  <a:cubicBezTo>
                    <a:pt x="777" y="1232"/>
                    <a:pt x="1590" y="1010"/>
                    <a:pt x="2404" y="862"/>
                  </a:cubicBezTo>
                  <a:cubicBezTo>
                    <a:pt x="3713" y="652"/>
                    <a:pt x="5023" y="554"/>
                    <a:pt x="6333" y="554"/>
                  </a:cubicBezTo>
                  <a:cubicBezTo>
                    <a:pt x="6872" y="554"/>
                    <a:pt x="7410" y="571"/>
                    <a:pt x="7949" y="603"/>
                  </a:cubicBezTo>
                  <a:cubicBezTo>
                    <a:pt x="9613" y="640"/>
                    <a:pt x="11277" y="973"/>
                    <a:pt x="12829" y="1527"/>
                  </a:cubicBezTo>
                  <a:cubicBezTo>
                    <a:pt x="12090" y="1047"/>
                    <a:pt x="11277" y="714"/>
                    <a:pt x="10426" y="492"/>
                  </a:cubicBezTo>
                  <a:cubicBezTo>
                    <a:pt x="9135" y="156"/>
                    <a:pt x="7807" y="1"/>
                    <a:pt x="6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 dirty="0"/>
            </a:p>
          </p:txBody>
        </p:sp>
      </p:grpSp>
      <p:sp>
        <p:nvSpPr>
          <p:cNvPr id="3" name="Sottotitolo 2">
            <a:extLst>
              <a:ext uri="{FF2B5EF4-FFF2-40B4-BE49-F238E27FC236}">
                <a16:creationId xmlns:a16="http://schemas.microsoft.com/office/drawing/2014/main" id="{5E6B5A3B-4172-1C56-6050-D4AAD5997F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2662" y="1190724"/>
            <a:ext cx="7244033" cy="1846242"/>
          </a:xfrm>
        </p:spPr>
        <p:txBody>
          <a:bodyPr>
            <a:noAutofit/>
          </a:bodyPr>
          <a:lstStyle/>
          <a:p>
            <a:pPr algn="l"/>
            <a:r>
              <a:rPr lang="it-IT" sz="3600" b="1" dirty="0">
                <a:solidFill>
                  <a:schemeClr val="tx1"/>
                </a:solidFill>
                <a:latin typeface="Modern Love" panose="020F0502020204030204" pitchFamily="82" charset="0"/>
                <a:cs typeface="Times New Roman" panose="02020603050405020304" pitchFamily="18" charset="0"/>
              </a:rPr>
              <a:t>LA PIATTAFORMA INTELLIGENTE </a:t>
            </a:r>
            <a:r>
              <a:rPr lang="it-IT" sz="3600" b="1" dirty="0">
                <a:solidFill>
                  <a:schemeClr val="tx2"/>
                </a:solidFill>
                <a:latin typeface="Modern Love" panose="020F0502020204030204" pitchFamily="82" charset="0"/>
                <a:cs typeface="Times New Roman" panose="02020603050405020304" pitchFamily="18" charset="0"/>
              </a:rPr>
              <a:t>PER LA GESTIONE DELLA PASTICCERIA</a:t>
            </a:r>
            <a:endParaRPr lang="it-IT" sz="3600" b="1" dirty="0">
              <a:solidFill>
                <a:schemeClr val="tx2"/>
              </a:solidFill>
              <a:latin typeface="Modern Love" panose="020F0502020204030204" pitchFamily="82" charset="0"/>
            </a:endParaRPr>
          </a:p>
        </p:txBody>
      </p:sp>
      <p:sp>
        <p:nvSpPr>
          <p:cNvPr id="14" name="Google Shape;1631;p49">
            <a:extLst>
              <a:ext uri="{FF2B5EF4-FFF2-40B4-BE49-F238E27FC236}">
                <a16:creationId xmlns:a16="http://schemas.microsoft.com/office/drawing/2014/main" id="{37090D94-1DF0-020A-3584-69899C5F95C7}"/>
              </a:ext>
            </a:extLst>
          </p:cNvPr>
          <p:cNvSpPr/>
          <p:nvPr/>
        </p:nvSpPr>
        <p:spPr>
          <a:xfrm>
            <a:off x="479254" y="4471674"/>
            <a:ext cx="2855826" cy="1094473"/>
          </a:xfrm>
          <a:custGeom>
            <a:avLst/>
            <a:gdLst/>
            <a:ahLst/>
            <a:cxnLst/>
            <a:rect l="l" t="t" r="r" b="b"/>
            <a:pathLst>
              <a:path w="62790" h="24101" extrusionOk="0">
                <a:moveTo>
                  <a:pt x="29454" y="1693"/>
                </a:moveTo>
                <a:cubicBezTo>
                  <a:pt x="29957" y="1693"/>
                  <a:pt x="30459" y="1722"/>
                  <a:pt x="30958" y="1778"/>
                </a:cubicBezTo>
                <a:lnTo>
                  <a:pt x="30958" y="1778"/>
                </a:lnTo>
                <a:cubicBezTo>
                  <a:pt x="29992" y="1873"/>
                  <a:pt x="29033" y="2112"/>
                  <a:pt x="28178" y="2558"/>
                </a:cubicBezTo>
                <a:cubicBezTo>
                  <a:pt x="27938" y="2678"/>
                  <a:pt x="27698" y="2838"/>
                  <a:pt x="27498" y="3038"/>
                </a:cubicBezTo>
                <a:cubicBezTo>
                  <a:pt x="27019" y="2878"/>
                  <a:pt x="26539" y="2758"/>
                  <a:pt x="26059" y="2718"/>
                </a:cubicBezTo>
                <a:cubicBezTo>
                  <a:pt x="25979" y="2598"/>
                  <a:pt x="25820" y="2478"/>
                  <a:pt x="25660" y="2318"/>
                </a:cubicBezTo>
                <a:cubicBezTo>
                  <a:pt x="25899" y="2238"/>
                  <a:pt x="26099" y="2158"/>
                  <a:pt x="26339" y="2078"/>
                </a:cubicBezTo>
                <a:cubicBezTo>
                  <a:pt x="27355" y="1818"/>
                  <a:pt x="28404" y="1693"/>
                  <a:pt x="29454" y="1693"/>
                </a:cubicBezTo>
                <a:close/>
                <a:moveTo>
                  <a:pt x="30256" y="2318"/>
                </a:moveTo>
                <a:lnTo>
                  <a:pt x="30096" y="2358"/>
                </a:lnTo>
                <a:cubicBezTo>
                  <a:pt x="29976" y="2398"/>
                  <a:pt x="29816" y="2478"/>
                  <a:pt x="29616" y="2558"/>
                </a:cubicBezTo>
                <a:cubicBezTo>
                  <a:pt x="29457" y="2638"/>
                  <a:pt x="29217" y="2718"/>
                  <a:pt x="28977" y="2838"/>
                </a:cubicBezTo>
                <a:cubicBezTo>
                  <a:pt x="28857" y="2878"/>
                  <a:pt x="28737" y="2918"/>
                  <a:pt x="28617" y="2998"/>
                </a:cubicBezTo>
                <a:cubicBezTo>
                  <a:pt x="28497" y="3038"/>
                  <a:pt x="28377" y="3117"/>
                  <a:pt x="28258" y="3197"/>
                </a:cubicBezTo>
                <a:lnTo>
                  <a:pt x="28138" y="3277"/>
                </a:lnTo>
                <a:lnTo>
                  <a:pt x="27858" y="3157"/>
                </a:lnTo>
                <a:cubicBezTo>
                  <a:pt x="27938" y="3078"/>
                  <a:pt x="28058" y="2998"/>
                  <a:pt x="28178" y="2958"/>
                </a:cubicBezTo>
                <a:cubicBezTo>
                  <a:pt x="28617" y="2678"/>
                  <a:pt x="29097" y="2518"/>
                  <a:pt x="29576" y="2398"/>
                </a:cubicBezTo>
                <a:cubicBezTo>
                  <a:pt x="29816" y="2358"/>
                  <a:pt x="30056" y="2318"/>
                  <a:pt x="30256" y="2318"/>
                </a:cubicBezTo>
                <a:close/>
                <a:moveTo>
                  <a:pt x="41136" y="3008"/>
                </a:moveTo>
                <a:cubicBezTo>
                  <a:pt x="41692" y="3008"/>
                  <a:pt x="42249" y="3061"/>
                  <a:pt x="42806" y="3157"/>
                </a:cubicBezTo>
                <a:cubicBezTo>
                  <a:pt x="43965" y="3357"/>
                  <a:pt x="45044" y="3797"/>
                  <a:pt x="46003" y="4476"/>
                </a:cubicBezTo>
                <a:cubicBezTo>
                  <a:pt x="45061" y="4155"/>
                  <a:pt x="44096" y="3995"/>
                  <a:pt x="43133" y="3995"/>
                </a:cubicBezTo>
                <a:cubicBezTo>
                  <a:pt x="42298" y="3995"/>
                  <a:pt x="41464" y="4115"/>
                  <a:pt x="40647" y="4356"/>
                </a:cubicBezTo>
                <a:cubicBezTo>
                  <a:pt x="39648" y="4716"/>
                  <a:pt x="38769" y="5316"/>
                  <a:pt x="38050" y="6035"/>
                </a:cubicBezTo>
                <a:cubicBezTo>
                  <a:pt x="37441" y="5959"/>
                  <a:pt x="36849" y="5931"/>
                  <a:pt x="36253" y="5931"/>
                </a:cubicBezTo>
                <a:cubicBezTo>
                  <a:pt x="35909" y="5931"/>
                  <a:pt x="35563" y="5941"/>
                  <a:pt x="35212" y="5955"/>
                </a:cubicBezTo>
                <a:cubicBezTo>
                  <a:pt x="34932" y="5955"/>
                  <a:pt x="34532" y="5995"/>
                  <a:pt x="34173" y="5995"/>
                </a:cubicBezTo>
                <a:cubicBezTo>
                  <a:pt x="34812" y="5595"/>
                  <a:pt x="35492" y="5156"/>
                  <a:pt x="36171" y="4636"/>
                </a:cubicBezTo>
                <a:cubicBezTo>
                  <a:pt x="37330" y="3837"/>
                  <a:pt x="38649" y="3277"/>
                  <a:pt x="40048" y="3078"/>
                </a:cubicBezTo>
                <a:cubicBezTo>
                  <a:pt x="40411" y="3030"/>
                  <a:pt x="40773" y="3008"/>
                  <a:pt x="41136" y="3008"/>
                </a:cubicBezTo>
                <a:close/>
                <a:moveTo>
                  <a:pt x="34452" y="1773"/>
                </a:moveTo>
                <a:cubicBezTo>
                  <a:pt x="35261" y="1773"/>
                  <a:pt x="36076" y="1833"/>
                  <a:pt x="36891" y="1958"/>
                </a:cubicBezTo>
                <a:cubicBezTo>
                  <a:pt x="37770" y="2118"/>
                  <a:pt x="38649" y="2438"/>
                  <a:pt x="39488" y="2838"/>
                </a:cubicBezTo>
                <a:cubicBezTo>
                  <a:pt x="38955" y="2746"/>
                  <a:pt x="38203" y="2645"/>
                  <a:pt x="37374" y="2645"/>
                </a:cubicBezTo>
                <a:cubicBezTo>
                  <a:pt x="36401" y="2645"/>
                  <a:pt x="35323" y="2784"/>
                  <a:pt x="34373" y="3237"/>
                </a:cubicBezTo>
                <a:cubicBezTo>
                  <a:pt x="33134" y="3917"/>
                  <a:pt x="32054" y="4916"/>
                  <a:pt x="31295" y="6075"/>
                </a:cubicBezTo>
                <a:cubicBezTo>
                  <a:pt x="31055" y="5675"/>
                  <a:pt x="30776" y="5316"/>
                  <a:pt x="30496" y="4996"/>
                </a:cubicBezTo>
                <a:cubicBezTo>
                  <a:pt x="29936" y="4356"/>
                  <a:pt x="29257" y="3837"/>
                  <a:pt x="28497" y="3437"/>
                </a:cubicBezTo>
                <a:cubicBezTo>
                  <a:pt x="29656" y="2798"/>
                  <a:pt x="30895" y="2278"/>
                  <a:pt x="32214" y="1958"/>
                </a:cubicBezTo>
                <a:lnTo>
                  <a:pt x="32254" y="1918"/>
                </a:lnTo>
                <a:cubicBezTo>
                  <a:pt x="32979" y="1823"/>
                  <a:pt x="33713" y="1773"/>
                  <a:pt x="34452" y="1773"/>
                </a:cubicBezTo>
                <a:close/>
                <a:moveTo>
                  <a:pt x="42706" y="4421"/>
                </a:moveTo>
                <a:cubicBezTo>
                  <a:pt x="42846" y="4421"/>
                  <a:pt x="42986" y="4426"/>
                  <a:pt x="43125" y="4436"/>
                </a:cubicBezTo>
                <a:cubicBezTo>
                  <a:pt x="43485" y="4436"/>
                  <a:pt x="43885" y="4476"/>
                  <a:pt x="44245" y="4556"/>
                </a:cubicBezTo>
                <a:cubicBezTo>
                  <a:pt x="44524" y="4636"/>
                  <a:pt x="44684" y="4676"/>
                  <a:pt x="44684" y="4676"/>
                </a:cubicBezTo>
                <a:lnTo>
                  <a:pt x="44245" y="4676"/>
                </a:lnTo>
                <a:cubicBezTo>
                  <a:pt x="43965" y="4676"/>
                  <a:pt x="43565" y="4676"/>
                  <a:pt x="43085" y="4716"/>
                </a:cubicBezTo>
                <a:cubicBezTo>
                  <a:pt x="42566" y="4796"/>
                  <a:pt x="42046" y="4876"/>
                  <a:pt x="41527" y="5036"/>
                </a:cubicBezTo>
                <a:cubicBezTo>
                  <a:pt x="41407" y="5076"/>
                  <a:pt x="41247" y="5116"/>
                  <a:pt x="41127" y="5156"/>
                </a:cubicBezTo>
                <a:lnTo>
                  <a:pt x="40887" y="5236"/>
                </a:lnTo>
                <a:lnTo>
                  <a:pt x="40687" y="5316"/>
                </a:lnTo>
                <a:cubicBezTo>
                  <a:pt x="40408" y="5436"/>
                  <a:pt x="40128" y="5595"/>
                  <a:pt x="39848" y="5755"/>
                </a:cubicBezTo>
                <a:cubicBezTo>
                  <a:pt x="39608" y="5915"/>
                  <a:pt x="39329" y="6075"/>
                  <a:pt x="39089" y="6235"/>
                </a:cubicBezTo>
                <a:cubicBezTo>
                  <a:pt x="38889" y="6195"/>
                  <a:pt x="38649" y="6155"/>
                  <a:pt x="38449" y="6115"/>
                </a:cubicBezTo>
                <a:cubicBezTo>
                  <a:pt x="38569" y="5995"/>
                  <a:pt x="38689" y="5915"/>
                  <a:pt x="38809" y="5835"/>
                </a:cubicBezTo>
                <a:cubicBezTo>
                  <a:pt x="39089" y="5635"/>
                  <a:pt x="39329" y="5436"/>
                  <a:pt x="39648" y="5236"/>
                </a:cubicBezTo>
                <a:cubicBezTo>
                  <a:pt x="39928" y="5076"/>
                  <a:pt x="40208" y="4956"/>
                  <a:pt x="40528" y="4836"/>
                </a:cubicBezTo>
                <a:lnTo>
                  <a:pt x="40767" y="4716"/>
                </a:lnTo>
                <a:lnTo>
                  <a:pt x="41007" y="4676"/>
                </a:lnTo>
                <a:cubicBezTo>
                  <a:pt x="41167" y="4636"/>
                  <a:pt x="41327" y="4596"/>
                  <a:pt x="41447" y="4556"/>
                </a:cubicBezTo>
                <a:cubicBezTo>
                  <a:pt x="41866" y="4466"/>
                  <a:pt x="42286" y="4421"/>
                  <a:pt x="42706" y="4421"/>
                </a:cubicBezTo>
                <a:close/>
                <a:moveTo>
                  <a:pt x="37010" y="3157"/>
                </a:moveTo>
                <a:cubicBezTo>
                  <a:pt x="37290" y="3157"/>
                  <a:pt x="37610" y="3157"/>
                  <a:pt x="37930" y="3197"/>
                </a:cubicBezTo>
                <a:cubicBezTo>
                  <a:pt x="38130" y="3237"/>
                  <a:pt x="38249" y="3277"/>
                  <a:pt x="38249" y="3277"/>
                </a:cubicBezTo>
                <a:lnTo>
                  <a:pt x="37890" y="3277"/>
                </a:lnTo>
                <a:cubicBezTo>
                  <a:pt x="37690" y="3277"/>
                  <a:pt x="37370" y="3357"/>
                  <a:pt x="37010" y="3397"/>
                </a:cubicBezTo>
                <a:cubicBezTo>
                  <a:pt x="36571" y="3477"/>
                  <a:pt x="36171" y="3557"/>
                  <a:pt x="35731" y="3677"/>
                </a:cubicBezTo>
                <a:cubicBezTo>
                  <a:pt x="35532" y="3757"/>
                  <a:pt x="35292" y="3837"/>
                  <a:pt x="35092" y="3917"/>
                </a:cubicBezTo>
                <a:cubicBezTo>
                  <a:pt x="34852" y="4037"/>
                  <a:pt x="34612" y="4157"/>
                  <a:pt x="34413" y="4277"/>
                </a:cubicBezTo>
                <a:cubicBezTo>
                  <a:pt x="34213" y="4396"/>
                  <a:pt x="33973" y="4516"/>
                  <a:pt x="33773" y="4676"/>
                </a:cubicBezTo>
                <a:cubicBezTo>
                  <a:pt x="33573" y="4836"/>
                  <a:pt x="33373" y="4996"/>
                  <a:pt x="33214" y="5156"/>
                </a:cubicBezTo>
                <a:cubicBezTo>
                  <a:pt x="33014" y="5316"/>
                  <a:pt x="32854" y="5476"/>
                  <a:pt x="32694" y="5635"/>
                </a:cubicBezTo>
                <a:cubicBezTo>
                  <a:pt x="32574" y="5795"/>
                  <a:pt x="32414" y="5915"/>
                  <a:pt x="32254" y="6075"/>
                </a:cubicBezTo>
                <a:lnTo>
                  <a:pt x="32054" y="6315"/>
                </a:lnTo>
                <a:lnTo>
                  <a:pt x="31775" y="6395"/>
                </a:lnTo>
                <a:cubicBezTo>
                  <a:pt x="31895" y="6235"/>
                  <a:pt x="31975" y="6075"/>
                  <a:pt x="32094" y="5915"/>
                </a:cubicBezTo>
                <a:cubicBezTo>
                  <a:pt x="32374" y="5555"/>
                  <a:pt x="32694" y="5196"/>
                  <a:pt x="33014" y="4876"/>
                </a:cubicBezTo>
                <a:cubicBezTo>
                  <a:pt x="33214" y="4716"/>
                  <a:pt x="33373" y="4556"/>
                  <a:pt x="33613" y="4396"/>
                </a:cubicBezTo>
                <a:cubicBezTo>
                  <a:pt x="33813" y="4237"/>
                  <a:pt x="34013" y="4077"/>
                  <a:pt x="34253" y="3917"/>
                </a:cubicBezTo>
                <a:cubicBezTo>
                  <a:pt x="34492" y="3797"/>
                  <a:pt x="34732" y="3677"/>
                  <a:pt x="34972" y="3557"/>
                </a:cubicBezTo>
                <a:cubicBezTo>
                  <a:pt x="35212" y="3477"/>
                  <a:pt x="35452" y="3397"/>
                  <a:pt x="35692" y="3317"/>
                </a:cubicBezTo>
                <a:cubicBezTo>
                  <a:pt x="36131" y="3237"/>
                  <a:pt x="36571" y="3157"/>
                  <a:pt x="37010" y="3157"/>
                </a:cubicBezTo>
                <a:close/>
                <a:moveTo>
                  <a:pt x="37335" y="6935"/>
                </a:moveTo>
                <a:cubicBezTo>
                  <a:pt x="37356" y="6935"/>
                  <a:pt x="37370" y="6953"/>
                  <a:pt x="37370" y="6994"/>
                </a:cubicBezTo>
                <a:cubicBezTo>
                  <a:pt x="37370" y="7088"/>
                  <a:pt x="37288" y="7127"/>
                  <a:pt x="37236" y="7127"/>
                </a:cubicBezTo>
                <a:cubicBezTo>
                  <a:pt x="37199" y="7127"/>
                  <a:pt x="37177" y="7107"/>
                  <a:pt x="37210" y="7074"/>
                </a:cubicBezTo>
                <a:cubicBezTo>
                  <a:pt x="37236" y="6996"/>
                  <a:pt x="37296" y="6935"/>
                  <a:pt x="37335" y="6935"/>
                </a:cubicBezTo>
                <a:close/>
                <a:moveTo>
                  <a:pt x="36188" y="6946"/>
                </a:moveTo>
                <a:cubicBezTo>
                  <a:pt x="36203" y="6946"/>
                  <a:pt x="36224" y="6949"/>
                  <a:pt x="36251" y="6954"/>
                </a:cubicBezTo>
                <a:lnTo>
                  <a:pt x="36291" y="6954"/>
                </a:lnTo>
                <a:cubicBezTo>
                  <a:pt x="36453" y="7019"/>
                  <a:pt x="36510" y="7136"/>
                  <a:pt x="36441" y="7136"/>
                </a:cubicBezTo>
                <a:cubicBezTo>
                  <a:pt x="36425" y="7136"/>
                  <a:pt x="36401" y="7130"/>
                  <a:pt x="36371" y="7114"/>
                </a:cubicBezTo>
                <a:cubicBezTo>
                  <a:pt x="36233" y="7045"/>
                  <a:pt x="36095" y="6946"/>
                  <a:pt x="36188" y="6946"/>
                </a:cubicBezTo>
                <a:close/>
                <a:moveTo>
                  <a:pt x="34718" y="7021"/>
                </a:moveTo>
                <a:cubicBezTo>
                  <a:pt x="34892" y="7021"/>
                  <a:pt x="35034" y="7274"/>
                  <a:pt x="34892" y="7274"/>
                </a:cubicBezTo>
                <a:cubicBezTo>
                  <a:pt x="34786" y="7274"/>
                  <a:pt x="34626" y="7310"/>
                  <a:pt x="34531" y="7310"/>
                </a:cubicBezTo>
                <a:cubicBezTo>
                  <a:pt x="34484" y="7310"/>
                  <a:pt x="34453" y="7301"/>
                  <a:pt x="34453" y="7274"/>
                </a:cubicBezTo>
                <a:cubicBezTo>
                  <a:pt x="34373" y="7074"/>
                  <a:pt x="34492" y="7074"/>
                  <a:pt x="34652" y="7034"/>
                </a:cubicBezTo>
                <a:cubicBezTo>
                  <a:pt x="34675" y="7025"/>
                  <a:pt x="34697" y="7021"/>
                  <a:pt x="34718" y="7021"/>
                </a:cubicBezTo>
                <a:close/>
                <a:moveTo>
                  <a:pt x="35770" y="7069"/>
                </a:moveTo>
                <a:cubicBezTo>
                  <a:pt x="35789" y="7069"/>
                  <a:pt x="35803" y="7082"/>
                  <a:pt x="35811" y="7114"/>
                </a:cubicBezTo>
                <a:cubicBezTo>
                  <a:pt x="35851" y="7274"/>
                  <a:pt x="35652" y="7474"/>
                  <a:pt x="35652" y="7474"/>
                </a:cubicBezTo>
                <a:cubicBezTo>
                  <a:pt x="35627" y="7484"/>
                  <a:pt x="35603" y="7488"/>
                  <a:pt x="35581" y="7488"/>
                </a:cubicBezTo>
                <a:cubicBezTo>
                  <a:pt x="35425" y="7488"/>
                  <a:pt x="35347" y="7274"/>
                  <a:pt x="35452" y="7274"/>
                </a:cubicBezTo>
                <a:cubicBezTo>
                  <a:pt x="35548" y="7274"/>
                  <a:pt x="35695" y="7069"/>
                  <a:pt x="35770" y="7069"/>
                </a:cubicBezTo>
                <a:close/>
                <a:moveTo>
                  <a:pt x="38743" y="7340"/>
                </a:moveTo>
                <a:cubicBezTo>
                  <a:pt x="38759" y="7340"/>
                  <a:pt x="38769" y="7355"/>
                  <a:pt x="38769" y="7394"/>
                </a:cubicBezTo>
                <a:cubicBezTo>
                  <a:pt x="38809" y="7554"/>
                  <a:pt x="38689" y="7634"/>
                  <a:pt x="38609" y="7634"/>
                </a:cubicBezTo>
                <a:cubicBezTo>
                  <a:pt x="38489" y="7634"/>
                  <a:pt x="38409" y="7514"/>
                  <a:pt x="38529" y="7514"/>
                </a:cubicBezTo>
                <a:lnTo>
                  <a:pt x="38489" y="7514"/>
                </a:lnTo>
                <a:cubicBezTo>
                  <a:pt x="38580" y="7484"/>
                  <a:pt x="38693" y="7340"/>
                  <a:pt x="38743" y="7340"/>
                </a:cubicBezTo>
                <a:close/>
                <a:moveTo>
                  <a:pt x="32737" y="7436"/>
                </a:moveTo>
                <a:cubicBezTo>
                  <a:pt x="32817" y="7436"/>
                  <a:pt x="32634" y="7714"/>
                  <a:pt x="32534" y="7714"/>
                </a:cubicBezTo>
                <a:cubicBezTo>
                  <a:pt x="32521" y="7718"/>
                  <a:pt x="32510" y="7720"/>
                  <a:pt x="32500" y="7720"/>
                </a:cubicBezTo>
                <a:cubicBezTo>
                  <a:pt x="32416" y="7720"/>
                  <a:pt x="32436" y="7581"/>
                  <a:pt x="32614" y="7474"/>
                </a:cubicBezTo>
                <a:lnTo>
                  <a:pt x="32654" y="7474"/>
                </a:lnTo>
                <a:cubicBezTo>
                  <a:pt x="32694" y="7447"/>
                  <a:pt x="32721" y="7436"/>
                  <a:pt x="32737" y="7436"/>
                </a:cubicBezTo>
                <a:close/>
                <a:moveTo>
                  <a:pt x="39608" y="7594"/>
                </a:moveTo>
                <a:cubicBezTo>
                  <a:pt x="39688" y="7594"/>
                  <a:pt x="39648" y="7754"/>
                  <a:pt x="39568" y="7794"/>
                </a:cubicBezTo>
                <a:cubicBezTo>
                  <a:pt x="39528" y="7794"/>
                  <a:pt x="39448" y="7804"/>
                  <a:pt x="39398" y="7804"/>
                </a:cubicBezTo>
                <a:cubicBezTo>
                  <a:pt x="39349" y="7804"/>
                  <a:pt x="39329" y="7794"/>
                  <a:pt x="39408" y="7754"/>
                </a:cubicBezTo>
                <a:lnTo>
                  <a:pt x="39408" y="7754"/>
                </a:lnTo>
                <a:lnTo>
                  <a:pt x="39369" y="7794"/>
                </a:lnTo>
                <a:cubicBezTo>
                  <a:pt x="39528" y="7714"/>
                  <a:pt x="39568" y="7634"/>
                  <a:pt x="39608" y="7594"/>
                </a:cubicBezTo>
                <a:close/>
                <a:moveTo>
                  <a:pt x="40582" y="7615"/>
                </a:moveTo>
                <a:cubicBezTo>
                  <a:pt x="40593" y="7615"/>
                  <a:pt x="40601" y="7621"/>
                  <a:pt x="40608" y="7634"/>
                </a:cubicBezTo>
                <a:cubicBezTo>
                  <a:pt x="40647" y="7674"/>
                  <a:pt x="40488" y="7874"/>
                  <a:pt x="40448" y="7874"/>
                </a:cubicBezTo>
                <a:lnTo>
                  <a:pt x="40488" y="7874"/>
                </a:lnTo>
                <a:cubicBezTo>
                  <a:pt x="40452" y="7885"/>
                  <a:pt x="40414" y="7890"/>
                  <a:pt x="40380" y="7890"/>
                </a:cubicBezTo>
                <a:cubicBezTo>
                  <a:pt x="40298" y="7890"/>
                  <a:pt x="40243" y="7862"/>
                  <a:pt x="40328" y="7834"/>
                </a:cubicBezTo>
                <a:cubicBezTo>
                  <a:pt x="40428" y="7767"/>
                  <a:pt x="40529" y="7615"/>
                  <a:pt x="40582" y="7615"/>
                </a:cubicBezTo>
                <a:close/>
                <a:moveTo>
                  <a:pt x="34267" y="7611"/>
                </a:moveTo>
                <a:cubicBezTo>
                  <a:pt x="34286" y="7611"/>
                  <a:pt x="34285" y="7618"/>
                  <a:pt x="34253" y="7634"/>
                </a:cubicBezTo>
                <a:cubicBezTo>
                  <a:pt x="34093" y="7754"/>
                  <a:pt x="33933" y="7834"/>
                  <a:pt x="33773" y="7914"/>
                </a:cubicBezTo>
                <a:lnTo>
                  <a:pt x="33733" y="7914"/>
                </a:lnTo>
                <a:cubicBezTo>
                  <a:pt x="33573" y="7914"/>
                  <a:pt x="33533" y="7714"/>
                  <a:pt x="33693" y="7714"/>
                </a:cubicBezTo>
                <a:cubicBezTo>
                  <a:pt x="33789" y="7714"/>
                  <a:pt x="34192" y="7611"/>
                  <a:pt x="34267" y="7611"/>
                </a:cubicBezTo>
                <a:close/>
                <a:moveTo>
                  <a:pt x="36560" y="7499"/>
                </a:moveTo>
                <a:cubicBezTo>
                  <a:pt x="36584" y="7499"/>
                  <a:pt x="36613" y="7504"/>
                  <a:pt x="36651" y="7514"/>
                </a:cubicBezTo>
                <a:cubicBezTo>
                  <a:pt x="36851" y="7554"/>
                  <a:pt x="36811" y="7634"/>
                  <a:pt x="36731" y="7674"/>
                </a:cubicBezTo>
                <a:cubicBezTo>
                  <a:pt x="36651" y="7714"/>
                  <a:pt x="36331" y="8033"/>
                  <a:pt x="36211" y="8033"/>
                </a:cubicBezTo>
                <a:cubicBezTo>
                  <a:pt x="36091" y="8033"/>
                  <a:pt x="36171" y="7834"/>
                  <a:pt x="36331" y="7674"/>
                </a:cubicBezTo>
                <a:cubicBezTo>
                  <a:pt x="36453" y="7552"/>
                  <a:pt x="36482" y="7499"/>
                  <a:pt x="36560" y="7499"/>
                </a:cubicBezTo>
                <a:close/>
                <a:moveTo>
                  <a:pt x="35121" y="7956"/>
                </a:moveTo>
                <a:cubicBezTo>
                  <a:pt x="35186" y="7956"/>
                  <a:pt x="35025" y="8233"/>
                  <a:pt x="34892" y="8233"/>
                </a:cubicBezTo>
                <a:cubicBezTo>
                  <a:pt x="34772" y="8233"/>
                  <a:pt x="34812" y="8113"/>
                  <a:pt x="35012" y="7994"/>
                </a:cubicBezTo>
                <a:lnTo>
                  <a:pt x="35052" y="7994"/>
                </a:lnTo>
                <a:cubicBezTo>
                  <a:pt x="35085" y="7967"/>
                  <a:pt x="35108" y="7956"/>
                  <a:pt x="35121" y="7956"/>
                </a:cubicBezTo>
                <a:close/>
                <a:moveTo>
                  <a:pt x="30397" y="7948"/>
                </a:moveTo>
                <a:cubicBezTo>
                  <a:pt x="30402" y="7948"/>
                  <a:pt x="30409" y="7950"/>
                  <a:pt x="30416" y="7954"/>
                </a:cubicBezTo>
                <a:cubicBezTo>
                  <a:pt x="30600" y="7990"/>
                  <a:pt x="30887" y="8198"/>
                  <a:pt x="30836" y="8198"/>
                </a:cubicBezTo>
                <a:cubicBezTo>
                  <a:pt x="30831" y="8198"/>
                  <a:pt x="30825" y="8196"/>
                  <a:pt x="30815" y="8193"/>
                </a:cubicBezTo>
                <a:cubicBezTo>
                  <a:pt x="30792" y="8188"/>
                  <a:pt x="30762" y="8185"/>
                  <a:pt x="30727" y="8185"/>
                </a:cubicBezTo>
                <a:cubicBezTo>
                  <a:pt x="30561" y="8185"/>
                  <a:pt x="30300" y="8242"/>
                  <a:pt x="30254" y="8242"/>
                </a:cubicBezTo>
                <a:cubicBezTo>
                  <a:pt x="30245" y="8242"/>
                  <a:pt x="30244" y="8239"/>
                  <a:pt x="30256" y="8233"/>
                </a:cubicBezTo>
                <a:lnTo>
                  <a:pt x="30256" y="8193"/>
                </a:lnTo>
                <a:cubicBezTo>
                  <a:pt x="30365" y="8121"/>
                  <a:pt x="30342" y="7948"/>
                  <a:pt x="30397" y="7948"/>
                </a:cubicBezTo>
                <a:close/>
                <a:moveTo>
                  <a:pt x="32925" y="7939"/>
                </a:moveTo>
                <a:cubicBezTo>
                  <a:pt x="33080" y="7939"/>
                  <a:pt x="33159" y="8153"/>
                  <a:pt x="33054" y="8153"/>
                </a:cubicBezTo>
                <a:cubicBezTo>
                  <a:pt x="33046" y="8151"/>
                  <a:pt x="33039" y="8150"/>
                  <a:pt x="33031" y="8150"/>
                </a:cubicBezTo>
                <a:cubicBezTo>
                  <a:pt x="32936" y="8150"/>
                  <a:pt x="32806" y="8318"/>
                  <a:pt x="32736" y="8318"/>
                </a:cubicBezTo>
                <a:cubicBezTo>
                  <a:pt x="32717" y="8318"/>
                  <a:pt x="32702" y="8306"/>
                  <a:pt x="32694" y="8273"/>
                </a:cubicBezTo>
                <a:cubicBezTo>
                  <a:pt x="32654" y="8113"/>
                  <a:pt x="32854" y="7954"/>
                  <a:pt x="32854" y="7954"/>
                </a:cubicBezTo>
                <a:cubicBezTo>
                  <a:pt x="32879" y="7944"/>
                  <a:pt x="32903" y="7939"/>
                  <a:pt x="32925" y="7939"/>
                </a:cubicBezTo>
                <a:close/>
                <a:moveTo>
                  <a:pt x="37731" y="7833"/>
                </a:moveTo>
                <a:cubicBezTo>
                  <a:pt x="37819" y="7833"/>
                  <a:pt x="37995" y="8081"/>
                  <a:pt x="37930" y="8113"/>
                </a:cubicBezTo>
                <a:cubicBezTo>
                  <a:pt x="37724" y="8202"/>
                  <a:pt x="37432" y="8333"/>
                  <a:pt x="37339" y="8333"/>
                </a:cubicBezTo>
                <a:cubicBezTo>
                  <a:pt x="37306" y="8333"/>
                  <a:pt x="37298" y="8316"/>
                  <a:pt x="37330" y="8273"/>
                </a:cubicBezTo>
                <a:lnTo>
                  <a:pt x="37370" y="8273"/>
                </a:lnTo>
                <a:cubicBezTo>
                  <a:pt x="37530" y="8113"/>
                  <a:pt x="37610" y="8073"/>
                  <a:pt x="37690" y="7874"/>
                </a:cubicBezTo>
                <a:cubicBezTo>
                  <a:pt x="37697" y="7845"/>
                  <a:pt x="37712" y="7833"/>
                  <a:pt x="37731" y="7833"/>
                </a:cubicBezTo>
                <a:close/>
                <a:moveTo>
                  <a:pt x="32094" y="7914"/>
                </a:moveTo>
                <a:lnTo>
                  <a:pt x="32094" y="7954"/>
                </a:lnTo>
                <a:cubicBezTo>
                  <a:pt x="32254" y="7994"/>
                  <a:pt x="32214" y="8273"/>
                  <a:pt x="32094" y="8273"/>
                </a:cubicBezTo>
                <a:cubicBezTo>
                  <a:pt x="32009" y="8273"/>
                  <a:pt x="31760" y="8375"/>
                  <a:pt x="31639" y="8375"/>
                </a:cubicBezTo>
                <a:cubicBezTo>
                  <a:pt x="31591" y="8375"/>
                  <a:pt x="31563" y="8359"/>
                  <a:pt x="31575" y="8313"/>
                </a:cubicBezTo>
                <a:cubicBezTo>
                  <a:pt x="31615" y="8153"/>
                  <a:pt x="31975" y="7914"/>
                  <a:pt x="32094" y="7914"/>
                </a:cubicBezTo>
                <a:close/>
                <a:moveTo>
                  <a:pt x="35727" y="8349"/>
                </a:moveTo>
                <a:cubicBezTo>
                  <a:pt x="35836" y="8349"/>
                  <a:pt x="35865" y="8490"/>
                  <a:pt x="35738" y="8490"/>
                </a:cubicBezTo>
                <a:cubicBezTo>
                  <a:pt x="35715" y="8490"/>
                  <a:pt x="35686" y="8485"/>
                  <a:pt x="35652" y="8473"/>
                </a:cubicBezTo>
                <a:cubicBezTo>
                  <a:pt x="35532" y="8473"/>
                  <a:pt x="35572" y="8393"/>
                  <a:pt x="35692" y="8353"/>
                </a:cubicBezTo>
                <a:cubicBezTo>
                  <a:pt x="35704" y="8350"/>
                  <a:pt x="35716" y="8349"/>
                  <a:pt x="35727" y="8349"/>
                </a:cubicBezTo>
                <a:close/>
                <a:moveTo>
                  <a:pt x="33928" y="8429"/>
                </a:moveTo>
                <a:cubicBezTo>
                  <a:pt x="34037" y="8429"/>
                  <a:pt x="34066" y="8569"/>
                  <a:pt x="33940" y="8569"/>
                </a:cubicBezTo>
                <a:cubicBezTo>
                  <a:pt x="33917" y="8569"/>
                  <a:pt x="33888" y="8565"/>
                  <a:pt x="33853" y="8553"/>
                </a:cubicBezTo>
                <a:cubicBezTo>
                  <a:pt x="33733" y="8553"/>
                  <a:pt x="33773" y="8513"/>
                  <a:pt x="33933" y="8433"/>
                </a:cubicBezTo>
                <a:lnTo>
                  <a:pt x="33893" y="8433"/>
                </a:lnTo>
                <a:cubicBezTo>
                  <a:pt x="33905" y="8430"/>
                  <a:pt x="33917" y="8429"/>
                  <a:pt x="33928" y="8429"/>
                </a:cubicBezTo>
                <a:close/>
                <a:moveTo>
                  <a:pt x="36440" y="8469"/>
                </a:moveTo>
                <a:cubicBezTo>
                  <a:pt x="36455" y="8469"/>
                  <a:pt x="36472" y="8470"/>
                  <a:pt x="36491" y="8473"/>
                </a:cubicBezTo>
                <a:cubicBezTo>
                  <a:pt x="36651" y="8513"/>
                  <a:pt x="36571" y="8553"/>
                  <a:pt x="36451" y="8633"/>
                </a:cubicBezTo>
                <a:cubicBezTo>
                  <a:pt x="36439" y="8636"/>
                  <a:pt x="36427" y="8638"/>
                  <a:pt x="36416" y="8638"/>
                </a:cubicBezTo>
                <a:cubicBezTo>
                  <a:pt x="36297" y="8638"/>
                  <a:pt x="36273" y="8469"/>
                  <a:pt x="36440" y="8469"/>
                </a:cubicBezTo>
                <a:close/>
                <a:moveTo>
                  <a:pt x="34642" y="8549"/>
                </a:moveTo>
                <a:cubicBezTo>
                  <a:pt x="34657" y="8549"/>
                  <a:pt x="34674" y="8550"/>
                  <a:pt x="34692" y="8553"/>
                </a:cubicBezTo>
                <a:cubicBezTo>
                  <a:pt x="34852" y="8593"/>
                  <a:pt x="34772" y="8633"/>
                  <a:pt x="34652" y="8713"/>
                </a:cubicBezTo>
                <a:cubicBezTo>
                  <a:pt x="34640" y="8716"/>
                  <a:pt x="34628" y="8717"/>
                  <a:pt x="34617" y="8717"/>
                </a:cubicBezTo>
                <a:cubicBezTo>
                  <a:pt x="34499" y="8717"/>
                  <a:pt x="34475" y="8549"/>
                  <a:pt x="34642" y="8549"/>
                </a:cubicBezTo>
                <a:close/>
                <a:moveTo>
                  <a:pt x="46177" y="4832"/>
                </a:moveTo>
                <a:cubicBezTo>
                  <a:pt x="46527" y="4832"/>
                  <a:pt x="46761" y="4864"/>
                  <a:pt x="46842" y="4876"/>
                </a:cubicBezTo>
                <a:cubicBezTo>
                  <a:pt x="48281" y="5116"/>
                  <a:pt x="49640" y="5675"/>
                  <a:pt x="50799" y="6515"/>
                </a:cubicBezTo>
                <a:cubicBezTo>
                  <a:pt x="50117" y="6267"/>
                  <a:pt x="49404" y="6145"/>
                  <a:pt x="48694" y="6145"/>
                </a:cubicBezTo>
                <a:cubicBezTo>
                  <a:pt x="47575" y="6145"/>
                  <a:pt x="46462" y="6447"/>
                  <a:pt x="45484" y="7034"/>
                </a:cubicBezTo>
                <a:cubicBezTo>
                  <a:pt x="44684" y="7594"/>
                  <a:pt x="43965" y="8193"/>
                  <a:pt x="43285" y="8873"/>
                </a:cubicBezTo>
                <a:cubicBezTo>
                  <a:pt x="42686" y="8073"/>
                  <a:pt x="41886" y="7394"/>
                  <a:pt x="40967" y="6954"/>
                </a:cubicBezTo>
                <a:cubicBezTo>
                  <a:pt x="41327" y="6675"/>
                  <a:pt x="41687" y="6435"/>
                  <a:pt x="42086" y="6155"/>
                </a:cubicBezTo>
                <a:cubicBezTo>
                  <a:pt x="43786" y="5022"/>
                  <a:pt x="45325" y="4832"/>
                  <a:pt x="46177" y="4832"/>
                </a:cubicBezTo>
                <a:close/>
                <a:moveTo>
                  <a:pt x="41010" y="8635"/>
                </a:moveTo>
                <a:cubicBezTo>
                  <a:pt x="41091" y="8635"/>
                  <a:pt x="40907" y="8919"/>
                  <a:pt x="40807" y="8953"/>
                </a:cubicBezTo>
                <a:cubicBezTo>
                  <a:pt x="40687" y="8953"/>
                  <a:pt x="40727" y="8793"/>
                  <a:pt x="40927" y="8673"/>
                </a:cubicBezTo>
                <a:cubicBezTo>
                  <a:pt x="40967" y="8647"/>
                  <a:pt x="40993" y="8635"/>
                  <a:pt x="41010" y="8635"/>
                </a:cubicBezTo>
                <a:close/>
                <a:moveTo>
                  <a:pt x="42393" y="8948"/>
                </a:moveTo>
                <a:cubicBezTo>
                  <a:pt x="42480" y="8948"/>
                  <a:pt x="42530" y="9089"/>
                  <a:pt x="42411" y="9089"/>
                </a:cubicBezTo>
                <a:cubicBezTo>
                  <a:pt x="42389" y="9089"/>
                  <a:pt x="42361" y="9084"/>
                  <a:pt x="42326" y="9073"/>
                </a:cubicBezTo>
                <a:cubicBezTo>
                  <a:pt x="42206" y="9073"/>
                  <a:pt x="42246" y="8993"/>
                  <a:pt x="42366" y="8953"/>
                </a:cubicBezTo>
                <a:cubicBezTo>
                  <a:pt x="42375" y="8950"/>
                  <a:pt x="42385" y="8948"/>
                  <a:pt x="42393" y="8948"/>
                </a:cubicBezTo>
                <a:close/>
                <a:moveTo>
                  <a:pt x="35492" y="8833"/>
                </a:moveTo>
                <a:cubicBezTo>
                  <a:pt x="35612" y="8833"/>
                  <a:pt x="35572" y="8953"/>
                  <a:pt x="35372" y="9073"/>
                </a:cubicBezTo>
                <a:cubicBezTo>
                  <a:pt x="35338" y="9090"/>
                  <a:pt x="35312" y="9097"/>
                  <a:pt x="35294" y="9097"/>
                </a:cubicBezTo>
                <a:cubicBezTo>
                  <a:pt x="35187" y="9097"/>
                  <a:pt x="35349" y="8833"/>
                  <a:pt x="35452" y="8833"/>
                </a:cubicBezTo>
                <a:close/>
                <a:moveTo>
                  <a:pt x="37607" y="8744"/>
                </a:moveTo>
                <a:cubicBezTo>
                  <a:pt x="37626" y="8744"/>
                  <a:pt x="37641" y="8757"/>
                  <a:pt x="37650" y="8793"/>
                </a:cubicBezTo>
                <a:cubicBezTo>
                  <a:pt x="37730" y="8953"/>
                  <a:pt x="37530" y="9113"/>
                  <a:pt x="37530" y="9113"/>
                </a:cubicBezTo>
                <a:cubicBezTo>
                  <a:pt x="37500" y="9123"/>
                  <a:pt x="37472" y="9127"/>
                  <a:pt x="37446" y="9127"/>
                </a:cubicBezTo>
                <a:cubicBezTo>
                  <a:pt x="37264" y="9127"/>
                  <a:pt x="37185" y="8913"/>
                  <a:pt x="37290" y="8913"/>
                </a:cubicBezTo>
                <a:cubicBezTo>
                  <a:pt x="37415" y="8913"/>
                  <a:pt x="37539" y="8744"/>
                  <a:pt x="37607" y="8744"/>
                </a:cubicBezTo>
                <a:close/>
                <a:moveTo>
                  <a:pt x="38730" y="8731"/>
                </a:moveTo>
                <a:cubicBezTo>
                  <a:pt x="38772" y="8731"/>
                  <a:pt x="38792" y="8747"/>
                  <a:pt x="38769" y="8793"/>
                </a:cubicBezTo>
                <a:cubicBezTo>
                  <a:pt x="38732" y="8941"/>
                  <a:pt x="38456" y="9157"/>
                  <a:pt x="38320" y="9157"/>
                </a:cubicBezTo>
                <a:cubicBezTo>
                  <a:pt x="38309" y="9157"/>
                  <a:pt x="38298" y="9156"/>
                  <a:pt x="38289" y="9153"/>
                </a:cubicBezTo>
                <a:cubicBezTo>
                  <a:pt x="38169" y="9113"/>
                  <a:pt x="38169" y="8793"/>
                  <a:pt x="38289" y="8793"/>
                </a:cubicBezTo>
                <a:lnTo>
                  <a:pt x="38289" y="8833"/>
                </a:lnTo>
                <a:cubicBezTo>
                  <a:pt x="38375" y="8833"/>
                  <a:pt x="38624" y="8731"/>
                  <a:pt x="38730" y="8731"/>
                </a:cubicBezTo>
                <a:close/>
                <a:moveTo>
                  <a:pt x="41647" y="8953"/>
                </a:moveTo>
                <a:cubicBezTo>
                  <a:pt x="41753" y="8953"/>
                  <a:pt x="41797" y="9205"/>
                  <a:pt x="41749" y="9205"/>
                </a:cubicBezTo>
                <a:cubicBezTo>
                  <a:pt x="41743" y="9205"/>
                  <a:pt x="41735" y="9201"/>
                  <a:pt x="41727" y="9193"/>
                </a:cubicBezTo>
                <a:cubicBezTo>
                  <a:pt x="41647" y="9113"/>
                  <a:pt x="41607" y="9073"/>
                  <a:pt x="41527" y="9073"/>
                </a:cubicBezTo>
                <a:cubicBezTo>
                  <a:pt x="41327" y="9073"/>
                  <a:pt x="41527" y="8953"/>
                  <a:pt x="41647" y="8953"/>
                </a:cubicBezTo>
                <a:close/>
                <a:moveTo>
                  <a:pt x="33029" y="8733"/>
                </a:moveTo>
                <a:cubicBezTo>
                  <a:pt x="33056" y="8733"/>
                  <a:pt x="33056" y="8750"/>
                  <a:pt x="33014" y="8793"/>
                </a:cubicBezTo>
                <a:cubicBezTo>
                  <a:pt x="32894" y="8953"/>
                  <a:pt x="32734" y="8993"/>
                  <a:pt x="32694" y="9153"/>
                </a:cubicBezTo>
                <a:cubicBezTo>
                  <a:pt x="32677" y="9196"/>
                  <a:pt x="32650" y="9213"/>
                  <a:pt x="32621" y="9213"/>
                </a:cubicBezTo>
                <a:cubicBezTo>
                  <a:pt x="32512" y="9213"/>
                  <a:pt x="32360" y="8984"/>
                  <a:pt x="32454" y="8953"/>
                </a:cubicBezTo>
                <a:cubicBezTo>
                  <a:pt x="32660" y="8865"/>
                  <a:pt x="32952" y="8733"/>
                  <a:pt x="33029" y="8733"/>
                </a:cubicBezTo>
                <a:close/>
                <a:moveTo>
                  <a:pt x="40128" y="8981"/>
                </a:moveTo>
                <a:cubicBezTo>
                  <a:pt x="40150" y="8981"/>
                  <a:pt x="40153" y="8984"/>
                  <a:pt x="40128" y="8993"/>
                </a:cubicBezTo>
                <a:cubicBezTo>
                  <a:pt x="40061" y="9059"/>
                  <a:pt x="40050" y="9237"/>
                  <a:pt x="40002" y="9271"/>
                </a:cubicBezTo>
                <a:lnTo>
                  <a:pt x="40002" y="9271"/>
                </a:lnTo>
                <a:cubicBezTo>
                  <a:pt x="39815" y="9230"/>
                  <a:pt x="39496" y="8989"/>
                  <a:pt x="39583" y="8989"/>
                </a:cubicBezTo>
                <a:cubicBezTo>
                  <a:pt x="39589" y="8989"/>
                  <a:pt x="39598" y="8990"/>
                  <a:pt x="39608" y="8993"/>
                </a:cubicBezTo>
                <a:cubicBezTo>
                  <a:pt x="39634" y="9001"/>
                  <a:pt x="39677" y="9004"/>
                  <a:pt x="39728" y="9004"/>
                </a:cubicBezTo>
                <a:cubicBezTo>
                  <a:pt x="39868" y="9004"/>
                  <a:pt x="40068" y="8981"/>
                  <a:pt x="40128" y="8981"/>
                </a:cubicBezTo>
                <a:close/>
                <a:moveTo>
                  <a:pt x="40000" y="9272"/>
                </a:moveTo>
                <a:cubicBezTo>
                  <a:pt x="39995" y="9275"/>
                  <a:pt x="39990" y="9277"/>
                  <a:pt x="39985" y="9277"/>
                </a:cubicBezTo>
                <a:cubicBezTo>
                  <a:pt x="39980" y="9277"/>
                  <a:pt x="39974" y="9276"/>
                  <a:pt x="39968" y="9272"/>
                </a:cubicBezTo>
                <a:close/>
                <a:moveTo>
                  <a:pt x="29896" y="9153"/>
                </a:moveTo>
                <a:cubicBezTo>
                  <a:pt x="29896" y="9153"/>
                  <a:pt x="30136" y="9153"/>
                  <a:pt x="30016" y="9233"/>
                </a:cubicBezTo>
                <a:cubicBezTo>
                  <a:pt x="29913" y="9267"/>
                  <a:pt x="29840" y="9449"/>
                  <a:pt x="29796" y="9449"/>
                </a:cubicBezTo>
                <a:cubicBezTo>
                  <a:pt x="29788" y="9449"/>
                  <a:pt x="29782" y="9444"/>
                  <a:pt x="29776" y="9432"/>
                </a:cubicBezTo>
                <a:lnTo>
                  <a:pt x="29736" y="9432"/>
                </a:lnTo>
                <a:cubicBezTo>
                  <a:pt x="29696" y="9352"/>
                  <a:pt x="29856" y="9153"/>
                  <a:pt x="29896" y="9153"/>
                </a:cubicBezTo>
                <a:close/>
                <a:moveTo>
                  <a:pt x="30966" y="9226"/>
                </a:moveTo>
                <a:cubicBezTo>
                  <a:pt x="30999" y="9226"/>
                  <a:pt x="31003" y="9239"/>
                  <a:pt x="30935" y="9272"/>
                </a:cubicBezTo>
                <a:cubicBezTo>
                  <a:pt x="30815" y="9312"/>
                  <a:pt x="30776" y="9432"/>
                  <a:pt x="30696" y="9472"/>
                </a:cubicBezTo>
                <a:lnTo>
                  <a:pt x="30696" y="9432"/>
                </a:lnTo>
                <a:cubicBezTo>
                  <a:pt x="30656" y="9432"/>
                  <a:pt x="30696" y="9272"/>
                  <a:pt x="30776" y="9272"/>
                </a:cubicBezTo>
                <a:cubicBezTo>
                  <a:pt x="30822" y="9249"/>
                  <a:pt x="30921" y="9226"/>
                  <a:pt x="30966" y="9226"/>
                </a:cubicBezTo>
                <a:close/>
                <a:moveTo>
                  <a:pt x="48885" y="6504"/>
                </a:moveTo>
                <a:cubicBezTo>
                  <a:pt x="48989" y="6504"/>
                  <a:pt x="49094" y="6508"/>
                  <a:pt x="49201" y="6515"/>
                </a:cubicBezTo>
                <a:lnTo>
                  <a:pt x="49560" y="6555"/>
                </a:lnTo>
                <a:lnTo>
                  <a:pt x="49880" y="6635"/>
                </a:lnTo>
                <a:cubicBezTo>
                  <a:pt x="50040" y="6675"/>
                  <a:pt x="50200" y="6715"/>
                  <a:pt x="50360" y="6755"/>
                </a:cubicBezTo>
                <a:cubicBezTo>
                  <a:pt x="50479" y="6794"/>
                  <a:pt x="50599" y="6834"/>
                  <a:pt x="50679" y="6874"/>
                </a:cubicBezTo>
                <a:lnTo>
                  <a:pt x="50799" y="6914"/>
                </a:lnTo>
                <a:cubicBezTo>
                  <a:pt x="50799" y="6914"/>
                  <a:pt x="50639" y="6914"/>
                  <a:pt x="50360" y="6874"/>
                </a:cubicBezTo>
                <a:cubicBezTo>
                  <a:pt x="50200" y="6874"/>
                  <a:pt x="50040" y="6874"/>
                  <a:pt x="49840" y="6834"/>
                </a:cubicBezTo>
                <a:cubicBezTo>
                  <a:pt x="49787" y="6821"/>
                  <a:pt x="49720" y="6817"/>
                  <a:pt x="49646" y="6817"/>
                </a:cubicBezTo>
                <a:cubicBezTo>
                  <a:pt x="49498" y="6817"/>
                  <a:pt x="49320" y="6834"/>
                  <a:pt x="49161" y="6834"/>
                </a:cubicBezTo>
                <a:cubicBezTo>
                  <a:pt x="48921" y="6834"/>
                  <a:pt x="48681" y="6874"/>
                  <a:pt x="48401" y="6914"/>
                </a:cubicBezTo>
                <a:cubicBezTo>
                  <a:pt x="48081" y="6954"/>
                  <a:pt x="47802" y="7034"/>
                  <a:pt x="47522" y="7114"/>
                </a:cubicBezTo>
                <a:cubicBezTo>
                  <a:pt x="47242" y="7194"/>
                  <a:pt x="46922" y="7314"/>
                  <a:pt x="46643" y="7474"/>
                </a:cubicBezTo>
                <a:cubicBezTo>
                  <a:pt x="46523" y="7514"/>
                  <a:pt x="46363" y="7594"/>
                  <a:pt x="46243" y="7674"/>
                </a:cubicBezTo>
                <a:cubicBezTo>
                  <a:pt x="46083" y="7754"/>
                  <a:pt x="45923" y="7874"/>
                  <a:pt x="45803" y="7954"/>
                </a:cubicBezTo>
                <a:cubicBezTo>
                  <a:pt x="45524" y="8113"/>
                  <a:pt x="45244" y="8313"/>
                  <a:pt x="45004" y="8513"/>
                </a:cubicBezTo>
                <a:cubicBezTo>
                  <a:pt x="44724" y="8753"/>
                  <a:pt x="44444" y="8953"/>
                  <a:pt x="44205" y="9153"/>
                </a:cubicBezTo>
                <a:lnTo>
                  <a:pt x="43765" y="9552"/>
                </a:lnTo>
                <a:cubicBezTo>
                  <a:pt x="43685" y="9432"/>
                  <a:pt x="43645" y="9312"/>
                  <a:pt x="43565" y="9193"/>
                </a:cubicBezTo>
                <a:cubicBezTo>
                  <a:pt x="43685" y="9073"/>
                  <a:pt x="43805" y="8953"/>
                  <a:pt x="43965" y="8793"/>
                </a:cubicBezTo>
                <a:cubicBezTo>
                  <a:pt x="44205" y="8593"/>
                  <a:pt x="44444" y="8353"/>
                  <a:pt x="44724" y="8153"/>
                </a:cubicBezTo>
                <a:cubicBezTo>
                  <a:pt x="45004" y="7914"/>
                  <a:pt x="45284" y="7714"/>
                  <a:pt x="45563" y="7514"/>
                </a:cubicBezTo>
                <a:cubicBezTo>
                  <a:pt x="45723" y="7394"/>
                  <a:pt x="45843" y="7314"/>
                  <a:pt x="46003" y="7234"/>
                </a:cubicBezTo>
                <a:cubicBezTo>
                  <a:pt x="46163" y="7154"/>
                  <a:pt x="46323" y="7074"/>
                  <a:pt x="46523" y="6994"/>
                </a:cubicBezTo>
                <a:cubicBezTo>
                  <a:pt x="46802" y="6874"/>
                  <a:pt x="47162" y="6755"/>
                  <a:pt x="47482" y="6675"/>
                </a:cubicBezTo>
                <a:cubicBezTo>
                  <a:pt x="47942" y="6576"/>
                  <a:pt x="48403" y="6504"/>
                  <a:pt x="48885" y="6504"/>
                </a:cubicBezTo>
                <a:close/>
                <a:moveTo>
                  <a:pt x="34093" y="9033"/>
                </a:moveTo>
                <a:cubicBezTo>
                  <a:pt x="34213" y="9033"/>
                  <a:pt x="34213" y="9233"/>
                  <a:pt x="34053" y="9392"/>
                </a:cubicBezTo>
                <a:lnTo>
                  <a:pt x="34013" y="9392"/>
                </a:lnTo>
                <a:cubicBezTo>
                  <a:pt x="33891" y="9515"/>
                  <a:pt x="33862" y="9567"/>
                  <a:pt x="33784" y="9567"/>
                </a:cubicBezTo>
                <a:cubicBezTo>
                  <a:pt x="33760" y="9567"/>
                  <a:pt x="33731" y="9562"/>
                  <a:pt x="33693" y="9552"/>
                </a:cubicBezTo>
                <a:cubicBezTo>
                  <a:pt x="33493" y="9512"/>
                  <a:pt x="33533" y="9432"/>
                  <a:pt x="33613" y="9352"/>
                </a:cubicBezTo>
                <a:cubicBezTo>
                  <a:pt x="33693" y="9312"/>
                  <a:pt x="34013" y="9033"/>
                  <a:pt x="34093" y="9033"/>
                </a:cubicBezTo>
                <a:close/>
                <a:moveTo>
                  <a:pt x="29114" y="9374"/>
                </a:moveTo>
                <a:cubicBezTo>
                  <a:pt x="29130" y="9374"/>
                  <a:pt x="29151" y="9379"/>
                  <a:pt x="29177" y="9392"/>
                </a:cubicBezTo>
                <a:lnTo>
                  <a:pt x="29137" y="9432"/>
                </a:lnTo>
                <a:cubicBezTo>
                  <a:pt x="29233" y="9465"/>
                  <a:pt x="29382" y="9574"/>
                  <a:pt x="29332" y="9574"/>
                </a:cubicBezTo>
                <a:cubicBezTo>
                  <a:pt x="29320" y="9574"/>
                  <a:pt x="29296" y="9568"/>
                  <a:pt x="29257" y="9552"/>
                </a:cubicBezTo>
                <a:cubicBezTo>
                  <a:pt x="29090" y="9519"/>
                  <a:pt x="29034" y="9374"/>
                  <a:pt x="29114" y="9374"/>
                </a:cubicBezTo>
                <a:close/>
                <a:moveTo>
                  <a:pt x="41846" y="9512"/>
                </a:moveTo>
                <a:lnTo>
                  <a:pt x="41807" y="9552"/>
                </a:lnTo>
                <a:cubicBezTo>
                  <a:pt x="41966" y="9552"/>
                  <a:pt x="42326" y="9632"/>
                  <a:pt x="42206" y="9632"/>
                </a:cubicBezTo>
                <a:lnTo>
                  <a:pt x="41807" y="9632"/>
                </a:lnTo>
                <a:cubicBezTo>
                  <a:pt x="41647" y="9592"/>
                  <a:pt x="41687" y="9512"/>
                  <a:pt x="41846" y="9512"/>
                </a:cubicBezTo>
                <a:close/>
                <a:moveTo>
                  <a:pt x="36491" y="9392"/>
                </a:moveTo>
                <a:cubicBezTo>
                  <a:pt x="36651" y="9392"/>
                  <a:pt x="36691" y="9552"/>
                  <a:pt x="36531" y="9552"/>
                </a:cubicBezTo>
                <a:cubicBezTo>
                  <a:pt x="36439" y="9552"/>
                  <a:pt x="36063" y="9671"/>
                  <a:pt x="35967" y="9671"/>
                </a:cubicBezTo>
                <a:cubicBezTo>
                  <a:pt x="35938" y="9671"/>
                  <a:pt x="35934" y="9660"/>
                  <a:pt x="35971" y="9632"/>
                </a:cubicBezTo>
                <a:cubicBezTo>
                  <a:pt x="36131" y="9512"/>
                  <a:pt x="36291" y="9432"/>
                  <a:pt x="36491" y="9392"/>
                </a:cubicBezTo>
                <a:close/>
                <a:moveTo>
                  <a:pt x="31735" y="9432"/>
                </a:moveTo>
                <a:cubicBezTo>
                  <a:pt x="31895" y="9432"/>
                  <a:pt x="31935" y="9552"/>
                  <a:pt x="31815" y="9552"/>
                </a:cubicBezTo>
                <a:cubicBezTo>
                  <a:pt x="31754" y="9582"/>
                  <a:pt x="31626" y="9727"/>
                  <a:pt x="31566" y="9727"/>
                </a:cubicBezTo>
                <a:cubicBezTo>
                  <a:pt x="31547" y="9727"/>
                  <a:pt x="31535" y="9711"/>
                  <a:pt x="31535" y="9672"/>
                </a:cubicBezTo>
                <a:cubicBezTo>
                  <a:pt x="31535" y="9512"/>
                  <a:pt x="31655" y="9432"/>
                  <a:pt x="31735" y="9432"/>
                </a:cubicBezTo>
                <a:close/>
                <a:moveTo>
                  <a:pt x="39494" y="9702"/>
                </a:moveTo>
                <a:cubicBezTo>
                  <a:pt x="39509" y="9702"/>
                  <a:pt x="39533" y="9705"/>
                  <a:pt x="39568" y="9712"/>
                </a:cubicBezTo>
                <a:lnTo>
                  <a:pt x="39608" y="9712"/>
                </a:lnTo>
                <a:cubicBezTo>
                  <a:pt x="39775" y="9746"/>
                  <a:pt x="39831" y="9891"/>
                  <a:pt x="39751" y="9891"/>
                </a:cubicBezTo>
                <a:cubicBezTo>
                  <a:pt x="39735" y="9891"/>
                  <a:pt x="39714" y="9885"/>
                  <a:pt x="39688" y="9872"/>
                </a:cubicBezTo>
                <a:cubicBezTo>
                  <a:pt x="39557" y="9773"/>
                  <a:pt x="39425" y="9702"/>
                  <a:pt x="39494" y="9702"/>
                </a:cubicBezTo>
                <a:close/>
                <a:moveTo>
                  <a:pt x="40563" y="9743"/>
                </a:moveTo>
                <a:cubicBezTo>
                  <a:pt x="40588" y="9743"/>
                  <a:pt x="40608" y="9768"/>
                  <a:pt x="40608" y="9832"/>
                </a:cubicBezTo>
                <a:cubicBezTo>
                  <a:pt x="40608" y="9898"/>
                  <a:pt x="40547" y="9928"/>
                  <a:pt x="40499" y="9928"/>
                </a:cubicBezTo>
                <a:cubicBezTo>
                  <a:pt x="40460" y="9928"/>
                  <a:pt x="40430" y="9908"/>
                  <a:pt x="40448" y="9872"/>
                </a:cubicBezTo>
                <a:cubicBezTo>
                  <a:pt x="40472" y="9800"/>
                  <a:pt x="40524" y="9743"/>
                  <a:pt x="40563" y="9743"/>
                </a:cubicBezTo>
                <a:close/>
                <a:moveTo>
                  <a:pt x="34765" y="9578"/>
                </a:moveTo>
                <a:cubicBezTo>
                  <a:pt x="34927" y="9578"/>
                  <a:pt x="35032" y="9792"/>
                  <a:pt x="34892" y="9792"/>
                </a:cubicBezTo>
                <a:cubicBezTo>
                  <a:pt x="34885" y="9790"/>
                  <a:pt x="34878" y="9789"/>
                  <a:pt x="34870" y="9789"/>
                </a:cubicBezTo>
                <a:cubicBezTo>
                  <a:pt x="34775" y="9789"/>
                  <a:pt x="34644" y="9957"/>
                  <a:pt x="34574" y="9957"/>
                </a:cubicBezTo>
                <a:cubicBezTo>
                  <a:pt x="34555" y="9957"/>
                  <a:pt x="34541" y="9944"/>
                  <a:pt x="34532" y="9912"/>
                </a:cubicBezTo>
                <a:cubicBezTo>
                  <a:pt x="34492" y="9752"/>
                  <a:pt x="34692" y="9592"/>
                  <a:pt x="34692" y="9592"/>
                </a:cubicBezTo>
                <a:cubicBezTo>
                  <a:pt x="34717" y="9582"/>
                  <a:pt x="34742" y="9578"/>
                  <a:pt x="34765" y="9578"/>
                </a:cubicBezTo>
                <a:close/>
                <a:moveTo>
                  <a:pt x="30136" y="9912"/>
                </a:moveTo>
                <a:cubicBezTo>
                  <a:pt x="30336" y="9912"/>
                  <a:pt x="30256" y="10032"/>
                  <a:pt x="30136" y="10032"/>
                </a:cubicBezTo>
                <a:cubicBezTo>
                  <a:pt x="29976" y="10032"/>
                  <a:pt x="29616" y="9952"/>
                  <a:pt x="29736" y="9952"/>
                </a:cubicBezTo>
                <a:lnTo>
                  <a:pt x="29736" y="9912"/>
                </a:lnTo>
                <a:close/>
                <a:moveTo>
                  <a:pt x="37725" y="9908"/>
                </a:moveTo>
                <a:cubicBezTo>
                  <a:pt x="37900" y="9908"/>
                  <a:pt x="38059" y="10155"/>
                  <a:pt x="37954" y="10155"/>
                </a:cubicBezTo>
                <a:cubicBezTo>
                  <a:pt x="37947" y="10155"/>
                  <a:pt x="37939" y="10154"/>
                  <a:pt x="37930" y="10152"/>
                </a:cubicBezTo>
                <a:cubicBezTo>
                  <a:pt x="37796" y="10152"/>
                  <a:pt x="37645" y="10187"/>
                  <a:pt x="37548" y="10187"/>
                </a:cubicBezTo>
                <a:cubicBezTo>
                  <a:pt x="37499" y="10187"/>
                  <a:pt x="37463" y="10178"/>
                  <a:pt x="37450" y="10152"/>
                </a:cubicBezTo>
                <a:cubicBezTo>
                  <a:pt x="37410" y="9952"/>
                  <a:pt x="37490" y="9952"/>
                  <a:pt x="37690" y="9912"/>
                </a:cubicBezTo>
                <a:cubicBezTo>
                  <a:pt x="37702" y="9910"/>
                  <a:pt x="37713" y="9908"/>
                  <a:pt x="37725" y="9908"/>
                </a:cubicBezTo>
                <a:close/>
                <a:moveTo>
                  <a:pt x="36161" y="9884"/>
                </a:moveTo>
                <a:cubicBezTo>
                  <a:pt x="36192" y="9884"/>
                  <a:pt x="36211" y="9891"/>
                  <a:pt x="36211" y="9912"/>
                </a:cubicBezTo>
                <a:cubicBezTo>
                  <a:pt x="36251" y="10112"/>
                  <a:pt x="36211" y="10152"/>
                  <a:pt x="35971" y="10192"/>
                </a:cubicBezTo>
                <a:lnTo>
                  <a:pt x="36011" y="10192"/>
                </a:lnTo>
                <a:cubicBezTo>
                  <a:pt x="35999" y="10194"/>
                  <a:pt x="35988" y="10195"/>
                  <a:pt x="35976" y="10195"/>
                </a:cubicBezTo>
                <a:cubicBezTo>
                  <a:pt x="35789" y="10195"/>
                  <a:pt x="35621" y="9912"/>
                  <a:pt x="35771" y="9912"/>
                </a:cubicBezTo>
                <a:cubicBezTo>
                  <a:pt x="35795" y="9918"/>
                  <a:pt x="35822" y="9920"/>
                  <a:pt x="35850" y="9920"/>
                </a:cubicBezTo>
                <a:cubicBezTo>
                  <a:pt x="35960" y="9920"/>
                  <a:pt x="36091" y="9884"/>
                  <a:pt x="36161" y="9884"/>
                </a:cubicBezTo>
                <a:close/>
                <a:moveTo>
                  <a:pt x="33210" y="10159"/>
                </a:moveTo>
                <a:cubicBezTo>
                  <a:pt x="33245" y="10159"/>
                  <a:pt x="33270" y="10181"/>
                  <a:pt x="33253" y="10232"/>
                </a:cubicBezTo>
                <a:cubicBezTo>
                  <a:pt x="33228" y="10283"/>
                  <a:pt x="33153" y="10350"/>
                  <a:pt x="33113" y="10350"/>
                </a:cubicBezTo>
                <a:cubicBezTo>
                  <a:pt x="33091" y="10350"/>
                  <a:pt x="33079" y="10329"/>
                  <a:pt x="33094" y="10272"/>
                </a:cubicBezTo>
                <a:cubicBezTo>
                  <a:pt x="33094" y="10202"/>
                  <a:pt x="33161" y="10159"/>
                  <a:pt x="33210" y="10159"/>
                </a:cubicBezTo>
                <a:close/>
                <a:moveTo>
                  <a:pt x="33903" y="10210"/>
                </a:moveTo>
                <a:cubicBezTo>
                  <a:pt x="33919" y="10210"/>
                  <a:pt x="33942" y="10216"/>
                  <a:pt x="33973" y="10232"/>
                </a:cubicBezTo>
                <a:cubicBezTo>
                  <a:pt x="34111" y="10301"/>
                  <a:pt x="34249" y="10400"/>
                  <a:pt x="34156" y="10400"/>
                </a:cubicBezTo>
                <a:cubicBezTo>
                  <a:pt x="34141" y="10400"/>
                  <a:pt x="34120" y="10397"/>
                  <a:pt x="34093" y="10392"/>
                </a:cubicBezTo>
                <a:cubicBezTo>
                  <a:pt x="33899" y="10327"/>
                  <a:pt x="33836" y="10210"/>
                  <a:pt x="33903" y="10210"/>
                </a:cubicBezTo>
                <a:close/>
                <a:moveTo>
                  <a:pt x="39081" y="10142"/>
                </a:moveTo>
                <a:cubicBezTo>
                  <a:pt x="39103" y="10142"/>
                  <a:pt x="39120" y="10156"/>
                  <a:pt x="39129" y="10192"/>
                </a:cubicBezTo>
                <a:cubicBezTo>
                  <a:pt x="39169" y="10352"/>
                  <a:pt x="38969" y="10511"/>
                  <a:pt x="38969" y="10511"/>
                </a:cubicBezTo>
                <a:cubicBezTo>
                  <a:pt x="38955" y="10514"/>
                  <a:pt x="38942" y="10515"/>
                  <a:pt x="38929" y="10515"/>
                </a:cubicBezTo>
                <a:cubicBezTo>
                  <a:pt x="38762" y="10515"/>
                  <a:pt x="38639" y="10308"/>
                  <a:pt x="38741" y="10308"/>
                </a:cubicBezTo>
                <a:cubicBezTo>
                  <a:pt x="38749" y="10308"/>
                  <a:pt x="38758" y="10309"/>
                  <a:pt x="38769" y="10312"/>
                </a:cubicBezTo>
                <a:cubicBezTo>
                  <a:pt x="38862" y="10312"/>
                  <a:pt x="39004" y="10142"/>
                  <a:pt x="39081" y="10142"/>
                </a:cubicBezTo>
                <a:close/>
                <a:moveTo>
                  <a:pt x="31855" y="10472"/>
                </a:moveTo>
                <a:cubicBezTo>
                  <a:pt x="32054" y="10472"/>
                  <a:pt x="31975" y="10551"/>
                  <a:pt x="31855" y="10591"/>
                </a:cubicBezTo>
                <a:cubicBezTo>
                  <a:pt x="31695" y="10591"/>
                  <a:pt x="31335" y="10472"/>
                  <a:pt x="31455" y="10472"/>
                </a:cubicBezTo>
                <a:close/>
                <a:moveTo>
                  <a:pt x="30755" y="10455"/>
                </a:moveTo>
                <a:cubicBezTo>
                  <a:pt x="30772" y="10455"/>
                  <a:pt x="30792" y="10460"/>
                  <a:pt x="30815" y="10472"/>
                </a:cubicBezTo>
                <a:cubicBezTo>
                  <a:pt x="30895" y="10472"/>
                  <a:pt x="30975" y="10551"/>
                  <a:pt x="30895" y="10551"/>
                </a:cubicBezTo>
                <a:cubicBezTo>
                  <a:pt x="30826" y="10575"/>
                  <a:pt x="30744" y="10598"/>
                  <a:pt x="30694" y="10598"/>
                </a:cubicBezTo>
                <a:cubicBezTo>
                  <a:pt x="30658" y="10598"/>
                  <a:pt x="30639" y="10585"/>
                  <a:pt x="30656" y="10551"/>
                </a:cubicBezTo>
                <a:lnTo>
                  <a:pt x="30656" y="10511"/>
                </a:lnTo>
                <a:cubicBezTo>
                  <a:pt x="30684" y="10483"/>
                  <a:pt x="30712" y="10455"/>
                  <a:pt x="30755" y="10455"/>
                </a:cubicBezTo>
                <a:close/>
                <a:moveTo>
                  <a:pt x="42094" y="10377"/>
                </a:moveTo>
                <a:cubicBezTo>
                  <a:pt x="42114" y="10377"/>
                  <a:pt x="42126" y="10392"/>
                  <a:pt x="42126" y="10432"/>
                </a:cubicBezTo>
                <a:cubicBezTo>
                  <a:pt x="42126" y="10591"/>
                  <a:pt x="42046" y="10671"/>
                  <a:pt x="41926" y="10671"/>
                </a:cubicBezTo>
                <a:cubicBezTo>
                  <a:pt x="41767" y="10671"/>
                  <a:pt x="41727" y="10551"/>
                  <a:pt x="41846" y="10511"/>
                </a:cubicBezTo>
                <a:cubicBezTo>
                  <a:pt x="41906" y="10511"/>
                  <a:pt x="42034" y="10377"/>
                  <a:pt x="42094" y="10377"/>
                </a:cubicBezTo>
                <a:close/>
                <a:moveTo>
                  <a:pt x="30271" y="10558"/>
                </a:moveTo>
                <a:cubicBezTo>
                  <a:pt x="30286" y="10558"/>
                  <a:pt x="30296" y="10568"/>
                  <a:pt x="30296" y="10591"/>
                </a:cubicBezTo>
                <a:cubicBezTo>
                  <a:pt x="30296" y="10650"/>
                  <a:pt x="30210" y="10687"/>
                  <a:pt x="30180" y="10687"/>
                </a:cubicBezTo>
                <a:cubicBezTo>
                  <a:pt x="30169" y="10687"/>
                  <a:pt x="30165" y="10682"/>
                  <a:pt x="30176" y="10671"/>
                </a:cubicBezTo>
                <a:cubicBezTo>
                  <a:pt x="30176" y="10615"/>
                  <a:pt x="30236" y="10558"/>
                  <a:pt x="30271" y="10558"/>
                </a:cubicBezTo>
                <a:close/>
                <a:moveTo>
                  <a:pt x="37708" y="10409"/>
                </a:moveTo>
                <a:cubicBezTo>
                  <a:pt x="37725" y="10409"/>
                  <a:pt x="37722" y="10416"/>
                  <a:pt x="37690" y="10432"/>
                </a:cubicBezTo>
                <a:cubicBezTo>
                  <a:pt x="37530" y="10551"/>
                  <a:pt x="37370" y="10671"/>
                  <a:pt x="37210" y="10711"/>
                </a:cubicBezTo>
                <a:cubicBezTo>
                  <a:pt x="37010" y="10711"/>
                  <a:pt x="36970" y="10511"/>
                  <a:pt x="37130" y="10511"/>
                </a:cubicBezTo>
                <a:cubicBezTo>
                  <a:pt x="37258" y="10511"/>
                  <a:pt x="37642" y="10409"/>
                  <a:pt x="37708" y="10409"/>
                </a:cubicBezTo>
                <a:close/>
                <a:moveTo>
                  <a:pt x="29487" y="10337"/>
                </a:moveTo>
                <a:cubicBezTo>
                  <a:pt x="29643" y="10337"/>
                  <a:pt x="29721" y="10551"/>
                  <a:pt x="29616" y="10551"/>
                </a:cubicBezTo>
                <a:cubicBezTo>
                  <a:pt x="29609" y="10549"/>
                  <a:pt x="29602" y="10548"/>
                  <a:pt x="29594" y="10548"/>
                </a:cubicBezTo>
                <a:cubicBezTo>
                  <a:pt x="29499" y="10548"/>
                  <a:pt x="29369" y="10716"/>
                  <a:pt x="29299" y="10716"/>
                </a:cubicBezTo>
                <a:cubicBezTo>
                  <a:pt x="29279" y="10716"/>
                  <a:pt x="29265" y="10704"/>
                  <a:pt x="29257" y="10671"/>
                </a:cubicBezTo>
                <a:cubicBezTo>
                  <a:pt x="29217" y="10511"/>
                  <a:pt x="29417" y="10352"/>
                  <a:pt x="29417" y="10352"/>
                </a:cubicBezTo>
                <a:cubicBezTo>
                  <a:pt x="29442" y="10342"/>
                  <a:pt x="29465" y="10337"/>
                  <a:pt x="29487" y="10337"/>
                </a:cubicBezTo>
                <a:close/>
                <a:moveTo>
                  <a:pt x="42966" y="10631"/>
                </a:moveTo>
                <a:cubicBezTo>
                  <a:pt x="43046" y="10631"/>
                  <a:pt x="43006" y="10791"/>
                  <a:pt x="42926" y="10831"/>
                </a:cubicBezTo>
                <a:cubicBezTo>
                  <a:pt x="42872" y="10831"/>
                  <a:pt x="42730" y="10849"/>
                  <a:pt x="42689" y="10849"/>
                </a:cubicBezTo>
                <a:cubicBezTo>
                  <a:pt x="42668" y="10849"/>
                  <a:pt x="42672" y="10845"/>
                  <a:pt x="42726" y="10831"/>
                </a:cubicBezTo>
                <a:lnTo>
                  <a:pt x="42726" y="10791"/>
                </a:lnTo>
                <a:cubicBezTo>
                  <a:pt x="42886" y="10751"/>
                  <a:pt x="42886" y="10671"/>
                  <a:pt x="42966" y="10631"/>
                </a:cubicBezTo>
                <a:close/>
                <a:moveTo>
                  <a:pt x="39882" y="10537"/>
                </a:moveTo>
                <a:cubicBezTo>
                  <a:pt x="39904" y="10537"/>
                  <a:pt x="39930" y="10542"/>
                  <a:pt x="39968" y="10551"/>
                </a:cubicBezTo>
                <a:cubicBezTo>
                  <a:pt x="40168" y="10591"/>
                  <a:pt x="40168" y="10671"/>
                  <a:pt x="40088" y="10711"/>
                </a:cubicBezTo>
                <a:cubicBezTo>
                  <a:pt x="40013" y="10749"/>
                  <a:pt x="39725" y="11035"/>
                  <a:pt x="39591" y="11035"/>
                </a:cubicBezTo>
                <a:cubicBezTo>
                  <a:pt x="39583" y="11035"/>
                  <a:pt x="39575" y="11033"/>
                  <a:pt x="39568" y="11031"/>
                </a:cubicBezTo>
                <a:cubicBezTo>
                  <a:pt x="39448" y="11031"/>
                  <a:pt x="39488" y="10871"/>
                  <a:pt x="39648" y="10711"/>
                </a:cubicBezTo>
                <a:cubicBezTo>
                  <a:pt x="39801" y="10589"/>
                  <a:pt x="39814" y="10537"/>
                  <a:pt x="39882" y="10537"/>
                </a:cubicBezTo>
                <a:close/>
                <a:moveTo>
                  <a:pt x="33677" y="10827"/>
                </a:moveTo>
                <a:cubicBezTo>
                  <a:pt x="33682" y="10827"/>
                  <a:pt x="33687" y="10828"/>
                  <a:pt x="33693" y="10831"/>
                </a:cubicBezTo>
                <a:cubicBezTo>
                  <a:pt x="33880" y="10831"/>
                  <a:pt x="34205" y="11075"/>
                  <a:pt x="34118" y="11075"/>
                </a:cubicBezTo>
                <a:cubicBezTo>
                  <a:pt x="34112" y="11075"/>
                  <a:pt x="34103" y="11074"/>
                  <a:pt x="34093" y="11071"/>
                </a:cubicBezTo>
                <a:cubicBezTo>
                  <a:pt x="34059" y="11063"/>
                  <a:pt x="34011" y="11059"/>
                  <a:pt x="33957" y="11059"/>
                </a:cubicBezTo>
                <a:cubicBezTo>
                  <a:pt x="33809" y="11059"/>
                  <a:pt x="33617" y="11083"/>
                  <a:pt x="33549" y="11083"/>
                </a:cubicBezTo>
                <a:cubicBezTo>
                  <a:pt x="33524" y="11083"/>
                  <a:pt x="33516" y="11079"/>
                  <a:pt x="33533" y="11071"/>
                </a:cubicBezTo>
                <a:cubicBezTo>
                  <a:pt x="33644" y="11034"/>
                  <a:pt x="33618" y="10827"/>
                  <a:pt x="33677" y="10827"/>
                </a:cubicBezTo>
                <a:close/>
                <a:moveTo>
                  <a:pt x="31911" y="10898"/>
                </a:moveTo>
                <a:cubicBezTo>
                  <a:pt x="31918" y="10898"/>
                  <a:pt x="31926" y="10902"/>
                  <a:pt x="31935" y="10911"/>
                </a:cubicBezTo>
                <a:cubicBezTo>
                  <a:pt x="32014" y="10991"/>
                  <a:pt x="32054" y="11031"/>
                  <a:pt x="32134" y="11031"/>
                </a:cubicBezTo>
                <a:cubicBezTo>
                  <a:pt x="32334" y="11031"/>
                  <a:pt x="32134" y="11151"/>
                  <a:pt x="32014" y="11151"/>
                </a:cubicBezTo>
                <a:cubicBezTo>
                  <a:pt x="31872" y="11151"/>
                  <a:pt x="31857" y="10898"/>
                  <a:pt x="31911" y="10898"/>
                </a:cubicBezTo>
                <a:close/>
                <a:moveTo>
                  <a:pt x="28946" y="10652"/>
                </a:moveTo>
                <a:cubicBezTo>
                  <a:pt x="28977" y="10652"/>
                  <a:pt x="28979" y="10669"/>
                  <a:pt x="28937" y="10711"/>
                </a:cubicBezTo>
                <a:cubicBezTo>
                  <a:pt x="28777" y="10871"/>
                  <a:pt x="28657" y="10951"/>
                  <a:pt x="28617" y="11111"/>
                </a:cubicBezTo>
                <a:cubicBezTo>
                  <a:pt x="28603" y="11140"/>
                  <a:pt x="28582" y="11152"/>
                  <a:pt x="28558" y="11152"/>
                </a:cubicBezTo>
                <a:cubicBezTo>
                  <a:pt x="28450" y="11152"/>
                  <a:pt x="28279" y="10904"/>
                  <a:pt x="28377" y="10871"/>
                </a:cubicBezTo>
                <a:cubicBezTo>
                  <a:pt x="28554" y="10783"/>
                  <a:pt x="28859" y="10652"/>
                  <a:pt x="28946" y="10652"/>
                </a:cubicBezTo>
                <a:close/>
                <a:moveTo>
                  <a:pt x="25380" y="11191"/>
                </a:moveTo>
                <a:cubicBezTo>
                  <a:pt x="25500" y="11191"/>
                  <a:pt x="25620" y="11231"/>
                  <a:pt x="25740" y="11231"/>
                </a:cubicBezTo>
                <a:lnTo>
                  <a:pt x="25740" y="11231"/>
                </a:lnTo>
                <a:cubicBezTo>
                  <a:pt x="25620" y="11191"/>
                  <a:pt x="25500" y="11191"/>
                  <a:pt x="25380" y="11191"/>
                </a:cubicBezTo>
                <a:close/>
                <a:moveTo>
                  <a:pt x="38392" y="11007"/>
                </a:moveTo>
                <a:cubicBezTo>
                  <a:pt x="38474" y="11007"/>
                  <a:pt x="38312" y="11271"/>
                  <a:pt x="38209" y="11271"/>
                </a:cubicBezTo>
                <a:cubicBezTo>
                  <a:pt x="38050" y="11271"/>
                  <a:pt x="38130" y="11151"/>
                  <a:pt x="38329" y="11031"/>
                </a:cubicBezTo>
                <a:cubicBezTo>
                  <a:pt x="38358" y="11014"/>
                  <a:pt x="38378" y="11007"/>
                  <a:pt x="38392" y="11007"/>
                </a:cubicBezTo>
                <a:close/>
                <a:moveTo>
                  <a:pt x="29870" y="11097"/>
                </a:moveTo>
                <a:cubicBezTo>
                  <a:pt x="29877" y="11097"/>
                  <a:pt x="29886" y="11101"/>
                  <a:pt x="29896" y="11111"/>
                </a:cubicBezTo>
                <a:cubicBezTo>
                  <a:pt x="29976" y="11191"/>
                  <a:pt x="30016" y="11231"/>
                  <a:pt x="30096" y="11231"/>
                </a:cubicBezTo>
                <a:cubicBezTo>
                  <a:pt x="30267" y="11231"/>
                  <a:pt x="30145" y="11319"/>
                  <a:pt x="30031" y="11319"/>
                </a:cubicBezTo>
                <a:cubicBezTo>
                  <a:pt x="30012" y="11319"/>
                  <a:pt x="29993" y="11317"/>
                  <a:pt x="29976" y="11311"/>
                </a:cubicBezTo>
                <a:cubicBezTo>
                  <a:pt x="29836" y="11311"/>
                  <a:pt x="29819" y="11097"/>
                  <a:pt x="29870" y="11097"/>
                </a:cubicBezTo>
                <a:close/>
                <a:moveTo>
                  <a:pt x="36211" y="6435"/>
                </a:moveTo>
                <a:cubicBezTo>
                  <a:pt x="37050" y="6475"/>
                  <a:pt x="37930" y="6555"/>
                  <a:pt x="38769" y="6755"/>
                </a:cubicBezTo>
                <a:cubicBezTo>
                  <a:pt x="39129" y="6834"/>
                  <a:pt x="39448" y="6954"/>
                  <a:pt x="39768" y="7074"/>
                </a:cubicBezTo>
                <a:cubicBezTo>
                  <a:pt x="39928" y="7114"/>
                  <a:pt x="40048" y="7194"/>
                  <a:pt x="40168" y="7234"/>
                </a:cubicBezTo>
                <a:cubicBezTo>
                  <a:pt x="40288" y="7274"/>
                  <a:pt x="40408" y="7354"/>
                  <a:pt x="40488" y="7394"/>
                </a:cubicBezTo>
                <a:lnTo>
                  <a:pt x="40767" y="7514"/>
                </a:lnTo>
                <a:lnTo>
                  <a:pt x="40967" y="7634"/>
                </a:lnTo>
                <a:lnTo>
                  <a:pt x="41087" y="7754"/>
                </a:lnTo>
                <a:lnTo>
                  <a:pt x="40927" y="7674"/>
                </a:lnTo>
                <a:lnTo>
                  <a:pt x="40767" y="7554"/>
                </a:lnTo>
                <a:lnTo>
                  <a:pt x="40488" y="7434"/>
                </a:lnTo>
                <a:cubicBezTo>
                  <a:pt x="40368" y="7394"/>
                  <a:pt x="40248" y="7354"/>
                  <a:pt x="40128" y="7314"/>
                </a:cubicBezTo>
                <a:cubicBezTo>
                  <a:pt x="40008" y="7274"/>
                  <a:pt x="39888" y="7234"/>
                  <a:pt x="39728" y="7194"/>
                </a:cubicBezTo>
                <a:cubicBezTo>
                  <a:pt x="39408" y="7074"/>
                  <a:pt x="39089" y="6994"/>
                  <a:pt x="38729" y="6954"/>
                </a:cubicBezTo>
                <a:cubicBezTo>
                  <a:pt x="38369" y="6874"/>
                  <a:pt x="37970" y="6834"/>
                  <a:pt x="37530" y="6794"/>
                </a:cubicBezTo>
                <a:cubicBezTo>
                  <a:pt x="37130" y="6755"/>
                  <a:pt x="36691" y="6755"/>
                  <a:pt x="36211" y="6755"/>
                </a:cubicBezTo>
                <a:cubicBezTo>
                  <a:pt x="35731" y="6755"/>
                  <a:pt x="35252" y="6755"/>
                  <a:pt x="34772" y="6794"/>
                </a:cubicBezTo>
                <a:cubicBezTo>
                  <a:pt x="34253" y="6834"/>
                  <a:pt x="33773" y="6874"/>
                  <a:pt x="33253" y="6914"/>
                </a:cubicBezTo>
                <a:cubicBezTo>
                  <a:pt x="32774" y="6994"/>
                  <a:pt x="32294" y="7074"/>
                  <a:pt x="31815" y="7234"/>
                </a:cubicBezTo>
                <a:cubicBezTo>
                  <a:pt x="31375" y="7354"/>
                  <a:pt x="30895" y="7514"/>
                  <a:pt x="30496" y="7714"/>
                </a:cubicBezTo>
                <a:cubicBezTo>
                  <a:pt x="30296" y="7834"/>
                  <a:pt x="30096" y="7954"/>
                  <a:pt x="29896" y="8033"/>
                </a:cubicBezTo>
                <a:lnTo>
                  <a:pt x="29337" y="8393"/>
                </a:lnTo>
                <a:lnTo>
                  <a:pt x="28897" y="8833"/>
                </a:lnTo>
                <a:cubicBezTo>
                  <a:pt x="28737" y="8953"/>
                  <a:pt x="28617" y="9113"/>
                  <a:pt x="28497" y="9233"/>
                </a:cubicBezTo>
                <a:lnTo>
                  <a:pt x="28417" y="9352"/>
                </a:lnTo>
                <a:lnTo>
                  <a:pt x="28337" y="9432"/>
                </a:lnTo>
                <a:lnTo>
                  <a:pt x="28178" y="9672"/>
                </a:lnTo>
                <a:cubicBezTo>
                  <a:pt x="28058" y="9792"/>
                  <a:pt x="27978" y="9912"/>
                  <a:pt x="27898" y="10032"/>
                </a:cubicBezTo>
                <a:lnTo>
                  <a:pt x="27658" y="10432"/>
                </a:lnTo>
                <a:lnTo>
                  <a:pt x="27578" y="10591"/>
                </a:lnTo>
                <a:cubicBezTo>
                  <a:pt x="27538" y="10631"/>
                  <a:pt x="27538" y="10671"/>
                  <a:pt x="27498" y="10751"/>
                </a:cubicBezTo>
                <a:cubicBezTo>
                  <a:pt x="27338" y="11151"/>
                  <a:pt x="27218" y="11351"/>
                  <a:pt x="27218" y="11351"/>
                </a:cubicBezTo>
                <a:cubicBezTo>
                  <a:pt x="27218" y="11351"/>
                  <a:pt x="27298" y="11111"/>
                  <a:pt x="27458" y="10671"/>
                </a:cubicBezTo>
                <a:lnTo>
                  <a:pt x="27498" y="10671"/>
                </a:lnTo>
                <a:cubicBezTo>
                  <a:pt x="27498" y="10631"/>
                  <a:pt x="27538" y="10591"/>
                  <a:pt x="27538" y="10511"/>
                </a:cubicBezTo>
                <a:lnTo>
                  <a:pt x="27658" y="10352"/>
                </a:lnTo>
                <a:lnTo>
                  <a:pt x="27818" y="9952"/>
                </a:lnTo>
                <a:cubicBezTo>
                  <a:pt x="27898" y="9832"/>
                  <a:pt x="27978" y="9672"/>
                  <a:pt x="28098" y="9552"/>
                </a:cubicBezTo>
                <a:lnTo>
                  <a:pt x="28218" y="9312"/>
                </a:lnTo>
                <a:lnTo>
                  <a:pt x="28258" y="9233"/>
                </a:lnTo>
                <a:lnTo>
                  <a:pt x="28377" y="9113"/>
                </a:lnTo>
                <a:cubicBezTo>
                  <a:pt x="28497" y="8953"/>
                  <a:pt x="28617" y="8793"/>
                  <a:pt x="28737" y="8633"/>
                </a:cubicBezTo>
                <a:lnTo>
                  <a:pt x="29217" y="8193"/>
                </a:lnTo>
                <a:lnTo>
                  <a:pt x="29776" y="7794"/>
                </a:lnTo>
                <a:cubicBezTo>
                  <a:pt x="29976" y="7674"/>
                  <a:pt x="30176" y="7554"/>
                  <a:pt x="30376" y="7434"/>
                </a:cubicBezTo>
                <a:cubicBezTo>
                  <a:pt x="30815" y="7234"/>
                  <a:pt x="31255" y="7034"/>
                  <a:pt x="31735" y="6914"/>
                </a:cubicBezTo>
                <a:cubicBezTo>
                  <a:pt x="32254" y="6755"/>
                  <a:pt x="32734" y="6675"/>
                  <a:pt x="33253" y="6595"/>
                </a:cubicBezTo>
                <a:cubicBezTo>
                  <a:pt x="33733" y="6555"/>
                  <a:pt x="34253" y="6515"/>
                  <a:pt x="34732" y="6475"/>
                </a:cubicBezTo>
                <a:cubicBezTo>
                  <a:pt x="35252" y="6435"/>
                  <a:pt x="35731" y="6435"/>
                  <a:pt x="36211" y="6435"/>
                </a:cubicBezTo>
                <a:close/>
                <a:moveTo>
                  <a:pt x="36283" y="10977"/>
                </a:moveTo>
                <a:cubicBezTo>
                  <a:pt x="36425" y="10977"/>
                  <a:pt x="36503" y="11155"/>
                  <a:pt x="36432" y="11155"/>
                </a:cubicBezTo>
                <a:cubicBezTo>
                  <a:pt x="36426" y="11155"/>
                  <a:pt x="36419" y="11154"/>
                  <a:pt x="36411" y="11151"/>
                </a:cubicBezTo>
                <a:cubicBezTo>
                  <a:pt x="36315" y="11151"/>
                  <a:pt x="36168" y="11356"/>
                  <a:pt x="36092" y="11356"/>
                </a:cubicBezTo>
                <a:cubicBezTo>
                  <a:pt x="36074" y="11356"/>
                  <a:pt x="36059" y="11343"/>
                  <a:pt x="36051" y="11311"/>
                </a:cubicBezTo>
                <a:cubicBezTo>
                  <a:pt x="36011" y="11151"/>
                  <a:pt x="36211" y="10991"/>
                  <a:pt x="36211" y="10991"/>
                </a:cubicBezTo>
                <a:cubicBezTo>
                  <a:pt x="36236" y="10981"/>
                  <a:pt x="36260" y="10977"/>
                  <a:pt x="36283" y="10977"/>
                </a:cubicBezTo>
                <a:close/>
                <a:moveTo>
                  <a:pt x="41076" y="10891"/>
                </a:moveTo>
                <a:cubicBezTo>
                  <a:pt x="41175" y="10891"/>
                  <a:pt x="41310" y="11120"/>
                  <a:pt x="41247" y="11151"/>
                </a:cubicBezTo>
                <a:cubicBezTo>
                  <a:pt x="41077" y="11264"/>
                  <a:pt x="40788" y="11377"/>
                  <a:pt x="40689" y="11377"/>
                </a:cubicBezTo>
                <a:cubicBezTo>
                  <a:pt x="40649" y="11377"/>
                  <a:pt x="40641" y="11358"/>
                  <a:pt x="40687" y="11311"/>
                </a:cubicBezTo>
                <a:cubicBezTo>
                  <a:pt x="40847" y="11151"/>
                  <a:pt x="40967" y="11111"/>
                  <a:pt x="41007" y="10951"/>
                </a:cubicBezTo>
                <a:cubicBezTo>
                  <a:pt x="41024" y="10908"/>
                  <a:pt x="41049" y="10891"/>
                  <a:pt x="41076" y="10891"/>
                </a:cubicBezTo>
                <a:close/>
                <a:moveTo>
                  <a:pt x="35386" y="10947"/>
                </a:moveTo>
                <a:cubicBezTo>
                  <a:pt x="35395" y="10947"/>
                  <a:pt x="35404" y="10949"/>
                  <a:pt x="35412" y="10951"/>
                </a:cubicBezTo>
                <a:cubicBezTo>
                  <a:pt x="35532" y="10991"/>
                  <a:pt x="35532" y="11311"/>
                  <a:pt x="35412" y="11311"/>
                </a:cubicBezTo>
                <a:cubicBezTo>
                  <a:pt x="35402" y="11308"/>
                  <a:pt x="35391" y="11306"/>
                  <a:pt x="35377" y="11306"/>
                </a:cubicBezTo>
                <a:cubicBezTo>
                  <a:pt x="35275" y="11306"/>
                  <a:pt x="35076" y="11391"/>
                  <a:pt x="34979" y="11391"/>
                </a:cubicBezTo>
                <a:cubicBezTo>
                  <a:pt x="34931" y="11391"/>
                  <a:pt x="34908" y="11371"/>
                  <a:pt x="34932" y="11311"/>
                </a:cubicBezTo>
                <a:lnTo>
                  <a:pt x="34932" y="11311"/>
                </a:lnTo>
                <a:lnTo>
                  <a:pt x="34892" y="11351"/>
                </a:lnTo>
                <a:cubicBezTo>
                  <a:pt x="34967" y="11201"/>
                  <a:pt x="35251" y="10947"/>
                  <a:pt x="35386" y="10947"/>
                </a:cubicBezTo>
                <a:close/>
                <a:moveTo>
                  <a:pt x="32894" y="11151"/>
                </a:moveTo>
                <a:cubicBezTo>
                  <a:pt x="33014" y="11151"/>
                  <a:pt x="32974" y="11311"/>
                  <a:pt x="32774" y="11431"/>
                </a:cubicBezTo>
                <a:cubicBezTo>
                  <a:pt x="32743" y="11446"/>
                  <a:pt x="32719" y="11453"/>
                  <a:pt x="32703" y="11453"/>
                </a:cubicBezTo>
                <a:cubicBezTo>
                  <a:pt x="32595" y="11453"/>
                  <a:pt x="32790" y="11151"/>
                  <a:pt x="32894" y="11151"/>
                </a:cubicBezTo>
                <a:close/>
                <a:moveTo>
                  <a:pt x="39097" y="11374"/>
                </a:moveTo>
                <a:cubicBezTo>
                  <a:pt x="39177" y="11374"/>
                  <a:pt x="39208" y="11515"/>
                  <a:pt x="39059" y="11515"/>
                </a:cubicBezTo>
                <a:cubicBezTo>
                  <a:pt x="39044" y="11515"/>
                  <a:pt x="39027" y="11514"/>
                  <a:pt x="39009" y="11511"/>
                </a:cubicBezTo>
                <a:cubicBezTo>
                  <a:pt x="38849" y="11471"/>
                  <a:pt x="38889" y="11431"/>
                  <a:pt x="39009" y="11391"/>
                </a:cubicBezTo>
                <a:lnTo>
                  <a:pt x="39049" y="11391"/>
                </a:lnTo>
                <a:cubicBezTo>
                  <a:pt x="39066" y="11379"/>
                  <a:pt x="39083" y="11374"/>
                  <a:pt x="39097" y="11374"/>
                </a:cubicBezTo>
                <a:close/>
                <a:moveTo>
                  <a:pt x="37277" y="11466"/>
                </a:moveTo>
                <a:cubicBezTo>
                  <a:pt x="37364" y="11466"/>
                  <a:pt x="37414" y="11607"/>
                  <a:pt x="37295" y="11607"/>
                </a:cubicBezTo>
                <a:cubicBezTo>
                  <a:pt x="37273" y="11607"/>
                  <a:pt x="37245" y="11602"/>
                  <a:pt x="37210" y="11591"/>
                </a:cubicBezTo>
                <a:cubicBezTo>
                  <a:pt x="37050" y="11591"/>
                  <a:pt x="37090" y="11511"/>
                  <a:pt x="37250" y="11471"/>
                </a:cubicBezTo>
                <a:cubicBezTo>
                  <a:pt x="37260" y="11468"/>
                  <a:pt x="37269" y="11466"/>
                  <a:pt x="37277" y="11466"/>
                </a:cubicBezTo>
                <a:close/>
                <a:moveTo>
                  <a:pt x="53790" y="9696"/>
                </a:moveTo>
                <a:cubicBezTo>
                  <a:pt x="54152" y="9696"/>
                  <a:pt x="54525" y="9734"/>
                  <a:pt x="54876" y="9792"/>
                </a:cubicBezTo>
                <a:cubicBezTo>
                  <a:pt x="55236" y="9872"/>
                  <a:pt x="55555" y="9952"/>
                  <a:pt x="55875" y="10072"/>
                </a:cubicBezTo>
                <a:cubicBezTo>
                  <a:pt x="55995" y="10112"/>
                  <a:pt x="56115" y="10152"/>
                  <a:pt x="56155" y="10192"/>
                </a:cubicBezTo>
                <a:lnTo>
                  <a:pt x="56235" y="10232"/>
                </a:lnTo>
                <a:lnTo>
                  <a:pt x="55835" y="10152"/>
                </a:lnTo>
                <a:cubicBezTo>
                  <a:pt x="55515" y="10072"/>
                  <a:pt x="55196" y="10032"/>
                  <a:pt x="54836" y="10032"/>
                </a:cubicBezTo>
                <a:lnTo>
                  <a:pt x="54156" y="10032"/>
                </a:lnTo>
                <a:cubicBezTo>
                  <a:pt x="53917" y="10032"/>
                  <a:pt x="53677" y="10072"/>
                  <a:pt x="53437" y="10072"/>
                </a:cubicBezTo>
                <a:cubicBezTo>
                  <a:pt x="53157" y="10112"/>
                  <a:pt x="52878" y="10192"/>
                  <a:pt x="52638" y="10232"/>
                </a:cubicBezTo>
                <a:cubicBezTo>
                  <a:pt x="52358" y="10312"/>
                  <a:pt x="52078" y="10392"/>
                  <a:pt x="51838" y="10511"/>
                </a:cubicBezTo>
                <a:cubicBezTo>
                  <a:pt x="51559" y="10631"/>
                  <a:pt x="51359" y="10751"/>
                  <a:pt x="51079" y="10871"/>
                </a:cubicBezTo>
                <a:cubicBezTo>
                  <a:pt x="50799" y="11031"/>
                  <a:pt x="50559" y="11151"/>
                  <a:pt x="50320" y="11311"/>
                </a:cubicBezTo>
                <a:cubicBezTo>
                  <a:pt x="49920" y="11551"/>
                  <a:pt x="49480" y="11830"/>
                  <a:pt x="49121" y="12150"/>
                </a:cubicBezTo>
                <a:cubicBezTo>
                  <a:pt x="48761" y="12430"/>
                  <a:pt x="48481" y="12670"/>
                  <a:pt x="48281" y="12830"/>
                </a:cubicBezTo>
                <a:lnTo>
                  <a:pt x="47962" y="13109"/>
                </a:lnTo>
                <a:cubicBezTo>
                  <a:pt x="47962" y="13109"/>
                  <a:pt x="48041" y="12989"/>
                  <a:pt x="48241" y="12790"/>
                </a:cubicBezTo>
                <a:cubicBezTo>
                  <a:pt x="48441" y="12510"/>
                  <a:pt x="48721" y="12230"/>
                  <a:pt x="48961" y="11990"/>
                </a:cubicBezTo>
                <a:cubicBezTo>
                  <a:pt x="49360" y="11631"/>
                  <a:pt x="49760" y="11271"/>
                  <a:pt x="50200" y="10991"/>
                </a:cubicBezTo>
                <a:cubicBezTo>
                  <a:pt x="50400" y="10831"/>
                  <a:pt x="50679" y="10671"/>
                  <a:pt x="50919" y="10551"/>
                </a:cubicBezTo>
                <a:cubicBezTo>
                  <a:pt x="51159" y="10392"/>
                  <a:pt x="51439" y="10272"/>
                  <a:pt x="51718" y="10152"/>
                </a:cubicBezTo>
                <a:cubicBezTo>
                  <a:pt x="51998" y="10032"/>
                  <a:pt x="52278" y="9952"/>
                  <a:pt x="52558" y="9872"/>
                </a:cubicBezTo>
                <a:cubicBezTo>
                  <a:pt x="52838" y="9792"/>
                  <a:pt x="53117" y="9752"/>
                  <a:pt x="53397" y="9712"/>
                </a:cubicBezTo>
                <a:cubicBezTo>
                  <a:pt x="53526" y="9701"/>
                  <a:pt x="53657" y="9696"/>
                  <a:pt x="53790" y="9696"/>
                </a:cubicBezTo>
                <a:close/>
                <a:moveTo>
                  <a:pt x="59152" y="13469"/>
                </a:moveTo>
                <a:lnTo>
                  <a:pt x="59592" y="13509"/>
                </a:lnTo>
                <a:cubicBezTo>
                  <a:pt x="59712" y="13509"/>
                  <a:pt x="59832" y="13589"/>
                  <a:pt x="59912" y="13589"/>
                </a:cubicBezTo>
                <a:lnTo>
                  <a:pt x="60272" y="13629"/>
                </a:lnTo>
                <a:lnTo>
                  <a:pt x="58673" y="13629"/>
                </a:lnTo>
                <a:lnTo>
                  <a:pt x="58113" y="13669"/>
                </a:lnTo>
                <a:cubicBezTo>
                  <a:pt x="57913" y="13709"/>
                  <a:pt x="57714" y="13749"/>
                  <a:pt x="57514" y="13789"/>
                </a:cubicBezTo>
                <a:cubicBezTo>
                  <a:pt x="57314" y="13829"/>
                  <a:pt x="57114" y="13909"/>
                  <a:pt x="56914" y="13949"/>
                </a:cubicBezTo>
                <a:cubicBezTo>
                  <a:pt x="56714" y="14029"/>
                  <a:pt x="56515" y="14069"/>
                  <a:pt x="56315" y="14149"/>
                </a:cubicBezTo>
                <a:lnTo>
                  <a:pt x="55995" y="14268"/>
                </a:lnTo>
                <a:lnTo>
                  <a:pt x="55715" y="14388"/>
                </a:lnTo>
                <a:cubicBezTo>
                  <a:pt x="55555" y="14468"/>
                  <a:pt x="55356" y="14588"/>
                  <a:pt x="55196" y="14668"/>
                </a:cubicBezTo>
                <a:cubicBezTo>
                  <a:pt x="55036" y="14748"/>
                  <a:pt x="54876" y="14828"/>
                  <a:pt x="54756" y="14908"/>
                </a:cubicBezTo>
                <a:cubicBezTo>
                  <a:pt x="54476" y="15068"/>
                  <a:pt x="54236" y="15228"/>
                  <a:pt x="54077" y="15348"/>
                </a:cubicBezTo>
                <a:lnTo>
                  <a:pt x="53837" y="15507"/>
                </a:lnTo>
                <a:lnTo>
                  <a:pt x="54037" y="15308"/>
                </a:lnTo>
                <a:cubicBezTo>
                  <a:pt x="54236" y="15108"/>
                  <a:pt x="54436" y="14948"/>
                  <a:pt x="54676" y="14788"/>
                </a:cubicBezTo>
                <a:cubicBezTo>
                  <a:pt x="54796" y="14708"/>
                  <a:pt x="54956" y="14588"/>
                  <a:pt x="55116" y="14508"/>
                </a:cubicBezTo>
                <a:cubicBezTo>
                  <a:pt x="55276" y="14388"/>
                  <a:pt x="55435" y="14308"/>
                  <a:pt x="55635" y="14188"/>
                </a:cubicBezTo>
                <a:cubicBezTo>
                  <a:pt x="55795" y="14109"/>
                  <a:pt x="55995" y="13989"/>
                  <a:pt x="56195" y="13949"/>
                </a:cubicBezTo>
                <a:cubicBezTo>
                  <a:pt x="56395" y="13869"/>
                  <a:pt x="56595" y="13789"/>
                  <a:pt x="56834" y="13709"/>
                </a:cubicBezTo>
                <a:cubicBezTo>
                  <a:pt x="57034" y="13629"/>
                  <a:pt x="57234" y="13589"/>
                  <a:pt x="57434" y="13549"/>
                </a:cubicBezTo>
                <a:cubicBezTo>
                  <a:pt x="57674" y="13509"/>
                  <a:pt x="57873" y="13469"/>
                  <a:pt x="58073" y="13469"/>
                </a:cubicBezTo>
                <a:close/>
                <a:moveTo>
                  <a:pt x="1359" y="16786"/>
                </a:moveTo>
                <a:cubicBezTo>
                  <a:pt x="1279" y="16826"/>
                  <a:pt x="1240" y="16906"/>
                  <a:pt x="1200" y="16986"/>
                </a:cubicBezTo>
                <a:cubicBezTo>
                  <a:pt x="1279" y="16906"/>
                  <a:pt x="1319" y="16866"/>
                  <a:pt x="1359" y="16786"/>
                </a:cubicBezTo>
                <a:close/>
                <a:moveTo>
                  <a:pt x="51918" y="7394"/>
                </a:moveTo>
                <a:lnTo>
                  <a:pt x="52238" y="7474"/>
                </a:lnTo>
                <a:cubicBezTo>
                  <a:pt x="53277" y="7674"/>
                  <a:pt x="55595" y="8273"/>
                  <a:pt x="56914" y="10032"/>
                </a:cubicBezTo>
                <a:cubicBezTo>
                  <a:pt x="56182" y="9666"/>
                  <a:pt x="55016" y="9255"/>
                  <a:pt x="53692" y="9255"/>
                </a:cubicBezTo>
                <a:cubicBezTo>
                  <a:pt x="52849" y="9255"/>
                  <a:pt x="51941" y="9421"/>
                  <a:pt x="51039" y="9872"/>
                </a:cubicBezTo>
                <a:cubicBezTo>
                  <a:pt x="47642" y="11551"/>
                  <a:pt x="46523" y="14029"/>
                  <a:pt x="46523" y="14029"/>
                </a:cubicBezTo>
                <a:cubicBezTo>
                  <a:pt x="48841" y="13309"/>
                  <a:pt x="50479" y="12030"/>
                  <a:pt x="52678" y="11031"/>
                </a:cubicBezTo>
                <a:cubicBezTo>
                  <a:pt x="53828" y="10596"/>
                  <a:pt x="55026" y="10378"/>
                  <a:pt x="56217" y="10378"/>
                </a:cubicBezTo>
                <a:cubicBezTo>
                  <a:pt x="56557" y="10378"/>
                  <a:pt x="56896" y="10396"/>
                  <a:pt x="57234" y="10432"/>
                </a:cubicBezTo>
                <a:cubicBezTo>
                  <a:pt x="58553" y="11151"/>
                  <a:pt x="59632" y="12150"/>
                  <a:pt x="60511" y="13349"/>
                </a:cubicBezTo>
                <a:cubicBezTo>
                  <a:pt x="59916" y="13204"/>
                  <a:pt x="59345" y="13141"/>
                  <a:pt x="58804" y="13141"/>
                </a:cubicBezTo>
                <a:cubicBezTo>
                  <a:pt x="55169" y="13141"/>
                  <a:pt x="52838" y="15987"/>
                  <a:pt x="52838" y="15987"/>
                </a:cubicBezTo>
                <a:cubicBezTo>
                  <a:pt x="55356" y="14868"/>
                  <a:pt x="57993" y="14109"/>
                  <a:pt x="60751" y="13709"/>
                </a:cubicBezTo>
                <a:cubicBezTo>
                  <a:pt x="61231" y="14548"/>
                  <a:pt x="61511" y="15547"/>
                  <a:pt x="61471" y="16507"/>
                </a:cubicBezTo>
                <a:cubicBezTo>
                  <a:pt x="61351" y="18585"/>
                  <a:pt x="60471" y="20064"/>
                  <a:pt x="58833" y="20983"/>
                </a:cubicBezTo>
                <a:cubicBezTo>
                  <a:pt x="58496" y="21146"/>
                  <a:pt x="57964" y="21222"/>
                  <a:pt x="57272" y="21222"/>
                </a:cubicBezTo>
                <a:cubicBezTo>
                  <a:pt x="55088" y="21222"/>
                  <a:pt x="51321" y="20468"/>
                  <a:pt x="47162" y="19344"/>
                </a:cubicBezTo>
                <a:lnTo>
                  <a:pt x="47162" y="19344"/>
                </a:lnTo>
                <a:lnTo>
                  <a:pt x="48361" y="19624"/>
                </a:lnTo>
                <a:lnTo>
                  <a:pt x="49680" y="19904"/>
                </a:lnTo>
                <a:cubicBezTo>
                  <a:pt x="50559" y="20064"/>
                  <a:pt x="51319" y="20224"/>
                  <a:pt x="52038" y="20304"/>
                </a:cubicBezTo>
                <a:cubicBezTo>
                  <a:pt x="52398" y="20344"/>
                  <a:pt x="52718" y="20423"/>
                  <a:pt x="53037" y="20463"/>
                </a:cubicBezTo>
                <a:lnTo>
                  <a:pt x="53877" y="20543"/>
                </a:lnTo>
                <a:cubicBezTo>
                  <a:pt x="54356" y="20623"/>
                  <a:pt x="54756" y="20623"/>
                  <a:pt x="55036" y="20623"/>
                </a:cubicBezTo>
                <a:lnTo>
                  <a:pt x="55475" y="20623"/>
                </a:lnTo>
                <a:lnTo>
                  <a:pt x="55036" y="20543"/>
                </a:lnTo>
                <a:cubicBezTo>
                  <a:pt x="54796" y="20503"/>
                  <a:pt x="54396" y="20423"/>
                  <a:pt x="53917" y="20304"/>
                </a:cubicBezTo>
                <a:lnTo>
                  <a:pt x="53077" y="20104"/>
                </a:lnTo>
                <a:lnTo>
                  <a:pt x="52118" y="19864"/>
                </a:lnTo>
                <a:cubicBezTo>
                  <a:pt x="51798" y="19784"/>
                  <a:pt x="51439" y="19704"/>
                  <a:pt x="51039" y="19584"/>
                </a:cubicBezTo>
                <a:cubicBezTo>
                  <a:pt x="50679" y="19504"/>
                  <a:pt x="50240" y="19384"/>
                  <a:pt x="49840" y="19264"/>
                </a:cubicBezTo>
                <a:cubicBezTo>
                  <a:pt x="49001" y="19025"/>
                  <a:pt x="48081" y="18785"/>
                  <a:pt x="47162" y="18505"/>
                </a:cubicBezTo>
                <a:lnTo>
                  <a:pt x="44165" y="17586"/>
                </a:lnTo>
                <a:lnTo>
                  <a:pt x="43965" y="17506"/>
                </a:lnTo>
                <a:cubicBezTo>
                  <a:pt x="44444" y="15108"/>
                  <a:pt x="44964" y="12350"/>
                  <a:pt x="45044" y="11870"/>
                </a:cubicBezTo>
                <a:cubicBezTo>
                  <a:pt x="45084" y="11471"/>
                  <a:pt x="45004" y="11071"/>
                  <a:pt x="44804" y="10751"/>
                </a:cubicBezTo>
                <a:cubicBezTo>
                  <a:pt x="45683" y="10272"/>
                  <a:pt x="46643" y="9552"/>
                  <a:pt x="47802" y="8793"/>
                </a:cubicBezTo>
                <a:cubicBezTo>
                  <a:pt x="49001" y="7914"/>
                  <a:pt x="50440" y="7394"/>
                  <a:pt x="51918" y="7394"/>
                </a:cubicBezTo>
                <a:close/>
                <a:moveTo>
                  <a:pt x="44404" y="11870"/>
                </a:moveTo>
                <a:lnTo>
                  <a:pt x="44404" y="11990"/>
                </a:lnTo>
                <a:cubicBezTo>
                  <a:pt x="44404" y="12070"/>
                  <a:pt x="44404" y="12150"/>
                  <a:pt x="44364" y="12310"/>
                </a:cubicBezTo>
                <a:cubicBezTo>
                  <a:pt x="44324" y="12550"/>
                  <a:pt x="44245" y="12910"/>
                  <a:pt x="44165" y="13389"/>
                </a:cubicBezTo>
                <a:cubicBezTo>
                  <a:pt x="44085" y="13829"/>
                  <a:pt x="44005" y="14308"/>
                  <a:pt x="43925" y="14868"/>
                </a:cubicBezTo>
                <a:lnTo>
                  <a:pt x="43565" y="16587"/>
                </a:lnTo>
                <a:lnTo>
                  <a:pt x="43205" y="18305"/>
                </a:lnTo>
                <a:cubicBezTo>
                  <a:pt x="43085" y="18865"/>
                  <a:pt x="42966" y="19384"/>
                  <a:pt x="42886" y="19824"/>
                </a:cubicBezTo>
                <a:cubicBezTo>
                  <a:pt x="42806" y="20264"/>
                  <a:pt x="42686" y="20623"/>
                  <a:pt x="42646" y="20863"/>
                </a:cubicBezTo>
                <a:lnTo>
                  <a:pt x="42526" y="21263"/>
                </a:lnTo>
                <a:lnTo>
                  <a:pt x="42606" y="20863"/>
                </a:lnTo>
                <a:cubicBezTo>
                  <a:pt x="42646" y="20623"/>
                  <a:pt x="42726" y="20224"/>
                  <a:pt x="42806" y="19824"/>
                </a:cubicBezTo>
                <a:cubicBezTo>
                  <a:pt x="42886" y="19384"/>
                  <a:pt x="42966" y="18865"/>
                  <a:pt x="43085" y="18305"/>
                </a:cubicBezTo>
                <a:lnTo>
                  <a:pt x="43405" y="16587"/>
                </a:lnTo>
                <a:lnTo>
                  <a:pt x="43765" y="14868"/>
                </a:lnTo>
                <a:lnTo>
                  <a:pt x="44085" y="13349"/>
                </a:lnTo>
                <a:lnTo>
                  <a:pt x="44324" y="12310"/>
                </a:lnTo>
                <a:cubicBezTo>
                  <a:pt x="44364" y="12030"/>
                  <a:pt x="44404" y="11870"/>
                  <a:pt x="44404" y="11870"/>
                </a:cubicBezTo>
                <a:close/>
                <a:moveTo>
                  <a:pt x="43365" y="20463"/>
                </a:moveTo>
                <a:cubicBezTo>
                  <a:pt x="44085" y="20663"/>
                  <a:pt x="44764" y="20823"/>
                  <a:pt x="45444" y="21023"/>
                </a:cubicBezTo>
                <a:cubicBezTo>
                  <a:pt x="46443" y="21263"/>
                  <a:pt x="47442" y="21463"/>
                  <a:pt x="48281" y="21662"/>
                </a:cubicBezTo>
                <a:cubicBezTo>
                  <a:pt x="49161" y="21862"/>
                  <a:pt x="50000" y="21982"/>
                  <a:pt x="50719" y="22102"/>
                </a:cubicBezTo>
                <a:cubicBezTo>
                  <a:pt x="51479" y="22222"/>
                  <a:pt x="52118" y="22302"/>
                  <a:pt x="52638" y="22382"/>
                </a:cubicBezTo>
                <a:cubicBezTo>
                  <a:pt x="53157" y="22422"/>
                  <a:pt x="53597" y="22462"/>
                  <a:pt x="53877" y="22502"/>
                </a:cubicBezTo>
                <a:cubicBezTo>
                  <a:pt x="53597" y="22502"/>
                  <a:pt x="53157" y="22502"/>
                  <a:pt x="52638" y="22462"/>
                </a:cubicBezTo>
                <a:cubicBezTo>
                  <a:pt x="52118" y="22382"/>
                  <a:pt x="51439" y="22342"/>
                  <a:pt x="50719" y="22262"/>
                </a:cubicBezTo>
                <a:cubicBezTo>
                  <a:pt x="50360" y="22222"/>
                  <a:pt x="49960" y="22142"/>
                  <a:pt x="49560" y="22102"/>
                </a:cubicBezTo>
                <a:cubicBezTo>
                  <a:pt x="49121" y="22062"/>
                  <a:pt x="48721" y="21982"/>
                  <a:pt x="48241" y="21862"/>
                </a:cubicBezTo>
                <a:cubicBezTo>
                  <a:pt x="47362" y="21702"/>
                  <a:pt x="46403" y="21503"/>
                  <a:pt x="45364" y="21303"/>
                </a:cubicBezTo>
                <a:cubicBezTo>
                  <a:pt x="44684" y="21143"/>
                  <a:pt x="44005" y="20983"/>
                  <a:pt x="43285" y="20783"/>
                </a:cubicBezTo>
                <a:lnTo>
                  <a:pt x="43365" y="20463"/>
                </a:lnTo>
                <a:close/>
                <a:moveTo>
                  <a:pt x="42534" y="11188"/>
                </a:moveTo>
                <a:cubicBezTo>
                  <a:pt x="42544" y="11188"/>
                  <a:pt x="42554" y="11189"/>
                  <a:pt x="42566" y="11191"/>
                </a:cubicBezTo>
                <a:cubicBezTo>
                  <a:pt x="42726" y="11231"/>
                  <a:pt x="42886" y="11271"/>
                  <a:pt x="43046" y="11351"/>
                </a:cubicBezTo>
                <a:cubicBezTo>
                  <a:pt x="42726" y="14388"/>
                  <a:pt x="42206" y="16627"/>
                  <a:pt x="41327" y="18345"/>
                </a:cubicBezTo>
                <a:lnTo>
                  <a:pt x="41687" y="12270"/>
                </a:lnTo>
                <a:lnTo>
                  <a:pt x="40927" y="18945"/>
                </a:lnTo>
                <a:cubicBezTo>
                  <a:pt x="40727" y="19304"/>
                  <a:pt x="40488" y="19624"/>
                  <a:pt x="40248" y="19904"/>
                </a:cubicBezTo>
                <a:lnTo>
                  <a:pt x="40528" y="12430"/>
                </a:lnTo>
                <a:lnTo>
                  <a:pt x="39848" y="20304"/>
                </a:lnTo>
                <a:cubicBezTo>
                  <a:pt x="39648" y="20503"/>
                  <a:pt x="39408" y="20703"/>
                  <a:pt x="39209" y="20863"/>
                </a:cubicBezTo>
                <a:lnTo>
                  <a:pt x="39209" y="12350"/>
                </a:lnTo>
                <a:lnTo>
                  <a:pt x="38769" y="21183"/>
                </a:lnTo>
                <a:cubicBezTo>
                  <a:pt x="38529" y="21303"/>
                  <a:pt x="38329" y="21423"/>
                  <a:pt x="38090" y="21543"/>
                </a:cubicBezTo>
                <a:lnTo>
                  <a:pt x="37730" y="12510"/>
                </a:lnTo>
                <a:lnTo>
                  <a:pt x="37690" y="21742"/>
                </a:lnTo>
                <a:cubicBezTo>
                  <a:pt x="37490" y="21822"/>
                  <a:pt x="37250" y="21902"/>
                  <a:pt x="37010" y="21982"/>
                </a:cubicBezTo>
                <a:lnTo>
                  <a:pt x="36371" y="12550"/>
                </a:lnTo>
                <a:lnTo>
                  <a:pt x="36571" y="22142"/>
                </a:lnTo>
                <a:cubicBezTo>
                  <a:pt x="36371" y="22182"/>
                  <a:pt x="36211" y="22262"/>
                  <a:pt x="36011" y="22302"/>
                </a:cubicBezTo>
                <a:lnTo>
                  <a:pt x="35931" y="22302"/>
                </a:lnTo>
                <a:lnTo>
                  <a:pt x="34972" y="12590"/>
                </a:lnTo>
                <a:lnTo>
                  <a:pt x="35492" y="22422"/>
                </a:lnTo>
                <a:cubicBezTo>
                  <a:pt x="35252" y="22462"/>
                  <a:pt x="35052" y="22502"/>
                  <a:pt x="34852" y="22502"/>
                </a:cubicBezTo>
                <a:lnTo>
                  <a:pt x="33253" y="12670"/>
                </a:lnTo>
                <a:lnTo>
                  <a:pt x="34373" y="22582"/>
                </a:lnTo>
                <a:cubicBezTo>
                  <a:pt x="34133" y="22622"/>
                  <a:pt x="33893" y="22622"/>
                  <a:pt x="33693" y="22622"/>
                </a:cubicBezTo>
                <a:lnTo>
                  <a:pt x="31575" y="12750"/>
                </a:lnTo>
                <a:lnTo>
                  <a:pt x="33214" y="22662"/>
                </a:lnTo>
                <a:cubicBezTo>
                  <a:pt x="32934" y="22662"/>
                  <a:pt x="32694" y="22662"/>
                  <a:pt x="32494" y="22622"/>
                </a:cubicBezTo>
                <a:lnTo>
                  <a:pt x="30136" y="12670"/>
                </a:lnTo>
                <a:lnTo>
                  <a:pt x="32014" y="22582"/>
                </a:lnTo>
                <a:lnTo>
                  <a:pt x="31495" y="22502"/>
                </a:lnTo>
                <a:lnTo>
                  <a:pt x="28937" y="12430"/>
                </a:lnTo>
                <a:lnTo>
                  <a:pt x="30975" y="22422"/>
                </a:lnTo>
                <a:cubicBezTo>
                  <a:pt x="30776" y="22382"/>
                  <a:pt x="30576" y="22302"/>
                  <a:pt x="30416" y="22262"/>
                </a:cubicBezTo>
                <a:lnTo>
                  <a:pt x="27818" y="12390"/>
                </a:lnTo>
                <a:lnTo>
                  <a:pt x="29896" y="22102"/>
                </a:lnTo>
                <a:lnTo>
                  <a:pt x="29497" y="21942"/>
                </a:lnTo>
                <a:lnTo>
                  <a:pt x="26979" y="12190"/>
                </a:lnTo>
                <a:lnTo>
                  <a:pt x="28657" y="20184"/>
                </a:lnTo>
                <a:cubicBezTo>
                  <a:pt x="27938" y="17746"/>
                  <a:pt x="26659" y="13149"/>
                  <a:pt x="26539" y="12550"/>
                </a:cubicBezTo>
                <a:cubicBezTo>
                  <a:pt x="26459" y="12230"/>
                  <a:pt x="26539" y="11910"/>
                  <a:pt x="26779" y="11671"/>
                </a:cubicBezTo>
                <a:cubicBezTo>
                  <a:pt x="26899" y="11671"/>
                  <a:pt x="27019" y="11711"/>
                  <a:pt x="27059" y="11790"/>
                </a:cubicBezTo>
                <a:cubicBezTo>
                  <a:pt x="27059" y="11870"/>
                  <a:pt x="27019" y="11950"/>
                  <a:pt x="26979" y="11990"/>
                </a:cubicBezTo>
                <a:cubicBezTo>
                  <a:pt x="26979" y="11990"/>
                  <a:pt x="27337" y="11786"/>
                  <a:pt x="27541" y="11786"/>
                </a:cubicBezTo>
                <a:cubicBezTo>
                  <a:pt x="27592" y="11786"/>
                  <a:pt x="27634" y="11798"/>
                  <a:pt x="27658" y="11830"/>
                </a:cubicBezTo>
                <a:cubicBezTo>
                  <a:pt x="27698" y="11910"/>
                  <a:pt x="27698" y="11990"/>
                  <a:pt x="27698" y="12070"/>
                </a:cubicBezTo>
                <a:cubicBezTo>
                  <a:pt x="27698" y="12098"/>
                  <a:pt x="27718" y="12127"/>
                  <a:pt x="27744" y="12127"/>
                </a:cubicBezTo>
                <a:cubicBezTo>
                  <a:pt x="27755" y="12127"/>
                  <a:pt x="27766" y="12122"/>
                  <a:pt x="27778" y="12110"/>
                </a:cubicBezTo>
                <a:cubicBezTo>
                  <a:pt x="27930" y="12049"/>
                  <a:pt x="28243" y="11897"/>
                  <a:pt x="28420" y="11897"/>
                </a:cubicBezTo>
                <a:cubicBezTo>
                  <a:pt x="28476" y="11897"/>
                  <a:pt x="28518" y="11912"/>
                  <a:pt x="28537" y="11950"/>
                </a:cubicBezTo>
                <a:cubicBezTo>
                  <a:pt x="28537" y="12030"/>
                  <a:pt x="28577" y="12110"/>
                  <a:pt x="28577" y="12190"/>
                </a:cubicBezTo>
                <a:cubicBezTo>
                  <a:pt x="28577" y="12249"/>
                  <a:pt x="28620" y="12286"/>
                  <a:pt x="28674" y="12286"/>
                </a:cubicBezTo>
                <a:cubicBezTo>
                  <a:pt x="28694" y="12286"/>
                  <a:pt x="28716" y="12281"/>
                  <a:pt x="28737" y="12270"/>
                </a:cubicBezTo>
                <a:cubicBezTo>
                  <a:pt x="28911" y="12183"/>
                  <a:pt x="29189" y="12033"/>
                  <a:pt x="29360" y="12033"/>
                </a:cubicBezTo>
                <a:cubicBezTo>
                  <a:pt x="29425" y="12033"/>
                  <a:pt x="29475" y="12055"/>
                  <a:pt x="29497" y="12110"/>
                </a:cubicBezTo>
                <a:cubicBezTo>
                  <a:pt x="29537" y="12190"/>
                  <a:pt x="29537" y="12270"/>
                  <a:pt x="29576" y="12350"/>
                </a:cubicBezTo>
                <a:cubicBezTo>
                  <a:pt x="29576" y="12409"/>
                  <a:pt x="29641" y="12446"/>
                  <a:pt x="29707" y="12446"/>
                </a:cubicBezTo>
                <a:cubicBezTo>
                  <a:pt x="29731" y="12446"/>
                  <a:pt x="29755" y="12441"/>
                  <a:pt x="29776" y="12430"/>
                </a:cubicBezTo>
                <a:cubicBezTo>
                  <a:pt x="29994" y="12275"/>
                  <a:pt x="30332" y="12047"/>
                  <a:pt x="30547" y="12047"/>
                </a:cubicBezTo>
                <a:cubicBezTo>
                  <a:pt x="30608" y="12047"/>
                  <a:pt x="30660" y="12066"/>
                  <a:pt x="30696" y="12110"/>
                </a:cubicBezTo>
                <a:cubicBezTo>
                  <a:pt x="30776" y="12190"/>
                  <a:pt x="30815" y="12270"/>
                  <a:pt x="30855" y="12350"/>
                </a:cubicBezTo>
                <a:cubicBezTo>
                  <a:pt x="30882" y="12457"/>
                  <a:pt x="30980" y="12528"/>
                  <a:pt x="31089" y="12528"/>
                </a:cubicBezTo>
                <a:cubicBezTo>
                  <a:pt x="31144" y="12528"/>
                  <a:pt x="31202" y="12510"/>
                  <a:pt x="31255" y="12470"/>
                </a:cubicBezTo>
                <a:cubicBezTo>
                  <a:pt x="31375" y="12430"/>
                  <a:pt x="31495" y="12310"/>
                  <a:pt x="31615" y="12230"/>
                </a:cubicBezTo>
                <a:cubicBezTo>
                  <a:pt x="31695" y="12110"/>
                  <a:pt x="31825" y="12050"/>
                  <a:pt x="31945" y="12050"/>
                </a:cubicBezTo>
                <a:cubicBezTo>
                  <a:pt x="32064" y="12050"/>
                  <a:pt x="32174" y="12110"/>
                  <a:pt x="32214" y="12230"/>
                </a:cubicBezTo>
                <a:cubicBezTo>
                  <a:pt x="32249" y="12404"/>
                  <a:pt x="32284" y="12518"/>
                  <a:pt x="32556" y="12518"/>
                </a:cubicBezTo>
                <a:cubicBezTo>
                  <a:pt x="32597" y="12518"/>
                  <a:pt x="32642" y="12515"/>
                  <a:pt x="32694" y="12510"/>
                </a:cubicBezTo>
                <a:cubicBezTo>
                  <a:pt x="33094" y="12470"/>
                  <a:pt x="32974" y="12030"/>
                  <a:pt x="33293" y="12030"/>
                </a:cubicBezTo>
                <a:cubicBezTo>
                  <a:pt x="33639" y="12030"/>
                  <a:pt x="33542" y="12472"/>
                  <a:pt x="34029" y="12472"/>
                </a:cubicBezTo>
                <a:cubicBezTo>
                  <a:pt x="34049" y="12472"/>
                  <a:pt x="34070" y="12471"/>
                  <a:pt x="34093" y="12470"/>
                </a:cubicBezTo>
                <a:cubicBezTo>
                  <a:pt x="34652" y="12430"/>
                  <a:pt x="34612" y="11950"/>
                  <a:pt x="35012" y="11950"/>
                </a:cubicBezTo>
                <a:cubicBezTo>
                  <a:pt x="35452" y="11950"/>
                  <a:pt x="35292" y="12390"/>
                  <a:pt x="35811" y="12390"/>
                </a:cubicBezTo>
                <a:cubicBezTo>
                  <a:pt x="36331" y="12350"/>
                  <a:pt x="35891" y="11870"/>
                  <a:pt x="36371" y="11830"/>
                </a:cubicBezTo>
                <a:cubicBezTo>
                  <a:pt x="36388" y="11829"/>
                  <a:pt x="36403" y="11828"/>
                  <a:pt x="36418" y="11828"/>
                </a:cubicBezTo>
                <a:cubicBezTo>
                  <a:pt x="36820" y="11828"/>
                  <a:pt x="36645" y="12312"/>
                  <a:pt x="37151" y="12312"/>
                </a:cubicBezTo>
                <a:cubicBezTo>
                  <a:pt x="37170" y="12312"/>
                  <a:pt x="37190" y="12311"/>
                  <a:pt x="37210" y="12310"/>
                </a:cubicBezTo>
                <a:cubicBezTo>
                  <a:pt x="37810" y="12230"/>
                  <a:pt x="37290" y="11870"/>
                  <a:pt x="37730" y="11830"/>
                </a:cubicBezTo>
                <a:cubicBezTo>
                  <a:pt x="38133" y="11830"/>
                  <a:pt x="38099" y="12200"/>
                  <a:pt x="38583" y="12200"/>
                </a:cubicBezTo>
                <a:cubicBezTo>
                  <a:pt x="38627" y="12200"/>
                  <a:pt x="38676" y="12197"/>
                  <a:pt x="38729" y="12190"/>
                </a:cubicBezTo>
                <a:cubicBezTo>
                  <a:pt x="39329" y="12110"/>
                  <a:pt x="38889" y="11750"/>
                  <a:pt x="39289" y="11711"/>
                </a:cubicBezTo>
                <a:cubicBezTo>
                  <a:pt x="39306" y="11709"/>
                  <a:pt x="39323" y="11708"/>
                  <a:pt x="39339" y="11708"/>
                </a:cubicBezTo>
                <a:cubicBezTo>
                  <a:pt x="39676" y="11708"/>
                  <a:pt x="39740" y="12073"/>
                  <a:pt x="40078" y="12073"/>
                </a:cubicBezTo>
                <a:cubicBezTo>
                  <a:pt x="40094" y="12073"/>
                  <a:pt x="40110" y="12072"/>
                  <a:pt x="40128" y="12070"/>
                </a:cubicBezTo>
                <a:cubicBezTo>
                  <a:pt x="40568" y="11990"/>
                  <a:pt x="40208" y="11631"/>
                  <a:pt x="40528" y="11631"/>
                </a:cubicBezTo>
                <a:cubicBezTo>
                  <a:pt x="40549" y="11628"/>
                  <a:pt x="40569" y="11627"/>
                  <a:pt x="40589" y="11627"/>
                </a:cubicBezTo>
                <a:cubicBezTo>
                  <a:pt x="40907" y="11627"/>
                  <a:pt x="41068" y="11913"/>
                  <a:pt x="41407" y="11950"/>
                </a:cubicBezTo>
                <a:cubicBezTo>
                  <a:pt x="41447" y="11950"/>
                  <a:pt x="41527" y="11910"/>
                  <a:pt x="41487" y="11830"/>
                </a:cubicBezTo>
                <a:cubicBezTo>
                  <a:pt x="41447" y="11671"/>
                  <a:pt x="41407" y="11391"/>
                  <a:pt x="41607" y="11391"/>
                </a:cubicBezTo>
                <a:cubicBezTo>
                  <a:pt x="41926" y="11431"/>
                  <a:pt x="42166" y="11551"/>
                  <a:pt x="42446" y="11671"/>
                </a:cubicBezTo>
                <a:cubicBezTo>
                  <a:pt x="42458" y="11682"/>
                  <a:pt x="42466" y="11687"/>
                  <a:pt x="42472" y="11687"/>
                </a:cubicBezTo>
                <a:cubicBezTo>
                  <a:pt x="42486" y="11687"/>
                  <a:pt x="42486" y="11659"/>
                  <a:pt x="42486" y="11631"/>
                </a:cubicBezTo>
                <a:cubicBezTo>
                  <a:pt x="42448" y="11480"/>
                  <a:pt x="42375" y="11188"/>
                  <a:pt x="42534" y="11188"/>
                </a:cubicBezTo>
                <a:close/>
                <a:moveTo>
                  <a:pt x="19026" y="832"/>
                </a:moveTo>
                <a:cubicBezTo>
                  <a:pt x="19159" y="832"/>
                  <a:pt x="19292" y="834"/>
                  <a:pt x="19425" y="839"/>
                </a:cubicBezTo>
                <a:lnTo>
                  <a:pt x="19145" y="919"/>
                </a:lnTo>
                <a:cubicBezTo>
                  <a:pt x="18985" y="959"/>
                  <a:pt x="18865" y="999"/>
                  <a:pt x="18745" y="1079"/>
                </a:cubicBezTo>
                <a:lnTo>
                  <a:pt x="18346" y="1239"/>
                </a:lnTo>
                <a:lnTo>
                  <a:pt x="17986" y="1439"/>
                </a:lnTo>
                <a:cubicBezTo>
                  <a:pt x="17866" y="1479"/>
                  <a:pt x="17746" y="1559"/>
                  <a:pt x="17626" y="1639"/>
                </a:cubicBezTo>
                <a:cubicBezTo>
                  <a:pt x="17506" y="1719"/>
                  <a:pt x="17386" y="1799"/>
                  <a:pt x="17306" y="1878"/>
                </a:cubicBezTo>
                <a:lnTo>
                  <a:pt x="16987" y="2158"/>
                </a:lnTo>
                <a:lnTo>
                  <a:pt x="16667" y="2438"/>
                </a:lnTo>
                <a:cubicBezTo>
                  <a:pt x="16587" y="2518"/>
                  <a:pt x="16507" y="2598"/>
                  <a:pt x="16427" y="2718"/>
                </a:cubicBezTo>
                <a:cubicBezTo>
                  <a:pt x="16347" y="2838"/>
                  <a:pt x="16267" y="2918"/>
                  <a:pt x="16187" y="2998"/>
                </a:cubicBezTo>
                <a:cubicBezTo>
                  <a:pt x="16067" y="3197"/>
                  <a:pt x="15948" y="3397"/>
                  <a:pt x="15828" y="3597"/>
                </a:cubicBezTo>
                <a:lnTo>
                  <a:pt x="15708" y="3837"/>
                </a:lnTo>
                <a:cubicBezTo>
                  <a:pt x="15668" y="3917"/>
                  <a:pt x="15628" y="3997"/>
                  <a:pt x="15628" y="4077"/>
                </a:cubicBezTo>
                <a:cubicBezTo>
                  <a:pt x="15548" y="4197"/>
                  <a:pt x="15508" y="4356"/>
                  <a:pt x="15468" y="4516"/>
                </a:cubicBezTo>
                <a:lnTo>
                  <a:pt x="15388" y="4876"/>
                </a:lnTo>
                <a:lnTo>
                  <a:pt x="15508" y="4516"/>
                </a:lnTo>
                <a:cubicBezTo>
                  <a:pt x="15548" y="4356"/>
                  <a:pt x="15588" y="4237"/>
                  <a:pt x="15668" y="4117"/>
                </a:cubicBezTo>
                <a:cubicBezTo>
                  <a:pt x="15708" y="4037"/>
                  <a:pt x="15748" y="3957"/>
                  <a:pt x="15788" y="3877"/>
                </a:cubicBezTo>
                <a:lnTo>
                  <a:pt x="15948" y="3597"/>
                </a:lnTo>
                <a:cubicBezTo>
                  <a:pt x="16027" y="3437"/>
                  <a:pt x="16187" y="3237"/>
                  <a:pt x="16307" y="3078"/>
                </a:cubicBezTo>
                <a:cubicBezTo>
                  <a:pt x="16387" y="2998"/>
                  <a:pt x="16467" y="2918"/>
                  <a:pt x="16547" y="2838"/>
                </a:cubicBezTo>
                <a:cubicBezTo>
                  <a:pt x="16627" y="2718"/>
                  <a:pt x="16747" y="2638"/>
                  <a:pt x="16827" y="2558"/>
                </a:cubicBezTo>
                <a:lnTo>
                  <a:pt x="17107" y="2318"/>
                </a:lnTo>
                <a:lnTo>
                  <a:pt x="17466" y="2078"/>
                </a:lnTo>
                <a:cubicBezTo>
                  <a:pt x="17546" y="1998"/>
                  <a:pt x="17666" y="1918"/>
                  <a:pt x="17786" y="1878"/>
                </a:cubicBezTo>
                <a:cubicBezTo>
                  <a:pt x="17906" y="1799"/>
                  <a:pt x="18026" y="1719"/>
                  <a:pt x="18146" y="1679"/>
                </a:cubicBezTo>
                <a:lnTo>
                  <a:pt x="18505" y="1519"/>
                </a:lnTo>
                <a:lnTo>
                  <a:pt x="18865" y="1359"/>
                </a:lnTo>
                <a:cubicBezTo>
                  <a:pt x="18985" y="1319"/>
                  <a:pt x="19145" y="1319"/>
                  <a:pt x="19265" y="1279"/>
                </a:cubicBezTo>
                <a:cubicBezTo>
                  <a:pt x="19385" y="1239"/>
                  <a:pt x="19505" y="1199"/>
                  <a:pt x="19625" y="1199"/>
                </a:cubicBezTo>
                <a:lnTo>
                  <a:pt x="19984" y="1119"/>
                </a:lnTo>
                <a:cubicBezTo>
                  <a:pt x="20104" y="1119"/>
                  <a:pt x="20224" y="1119"/>
                  <a:pt x="20344" y="1079"/>
                </a:cubicBezTo>
                <a:lnTo>
                  <a:pt x="20983" y="1079"/>
                </a:lnTo>
                <a:cubicBezTo>
                  <a:pt x="21143" y="1119"/>
                  <a:pt x="21343" y="1119"/>
                  <a:pt x="21503" y="1119"/>
                </a:cubicBezTo>
                <a:lnTo>
                  <a:pt x="21743" y="1119"/>
                </a:lnTo>
                <a:lnTo>
                  <a:pt x="21943" y="1159"/>
                </a:lnTo>
                <a:lnTo>
                  <a:pt x="22222" y="1239"/>
                </a:lnTo>
                <a:cubicBezTo>
                  <a:pt x="23222" y="1559"/>
                  <a:pt x="24141" y="2038"/>
                  <a:pt x="24940" y="2718"/>
                </a:cubicBezTo>
                <a:lnTo>
                  <a:pt x="24101" y="2838"/>
                </a:lnTo>
                <a:cubicBezTo>
                  <a:pt x="23501" y="2918"/>
                  <a:pt x="22742" y="3078"/>
                  <a:pt x="21983" y="3277"/>
                </a:cubicBezTo>
                <a:lnTo>
                  <a:pt x="21423" y="3437"/>
                </a:lnTo>
                <a:cubicBezTo>
                  <a:pt x="21223" y="3477"/>
                  <a:pt x="21023" y="3557"/>
                  <a:pt x="20824" y="3637"/>
                </a:cubicBezTo>
                <a:cubicBezTo>
                  <a:pt x="20424" y="3797"/>
                  <a:pt x="20024" y="3997"/>
                  <a:pt x="19705" y="4237"/>
                </a:cubicBezTo>
                <a:cubicBezTo>
                  <a:pt x="18985" y="4716"/>
                  <a:pt x="18386" y="5316"/>
                  <a:pt x="17906" y="5995"/>
                </a:cubicBezTo>
                <a:cubicBezTo>
                  <a:pt x="17506" y="6595"/>
                  <a:pt x="17187" y="7274"/>
                  <a:pt x="17027" y="7954"/>
                </a:cubicBezTo>
                <a:cubicBezTo>
                  <a:pt x="16907" y="8473"/>
                  <a:pt x="16867" y="8953"/>
                  <a:pt x="16907" y="9472"/>
                </a:cubicBezTo>
                <a:cubicBezTo>
                  <a:pt x="16907" y="9632"/>
                  <a:pt x="16907" y="9792"/>
                  <a:pt x="16947" y="9872"/>
                </a:cubicBezTo>
                <a:lnTo>
                  <a:pt x="16947" y="9472"/>
                </a:lnTo>
                <a:cubicBezTo>
                  <a:pt x="16947" y="8993"/>
                  <a:pt x="17027" y="8473"/>
                  <a:pt x="17187" y="7994"/>
                </a:cubicBezTo>
                <a:cubicBezTo>
                  <a:pt x="17386" y="7354"/>
                  <a:pt x="17706" y="6715"/>
                  <a:pt x="18146" y="6155"/>
                </a:cubicBezTo>
                <a:cubicBezTo>
                  <a:pt x="18865" y="5236"/>
                  <a:pt x="19864" y="4556"/>
                  <a:pt x="20983" y="4157"/>
                </a:cubicBezTo>
                <a:cubicBezTo>
                  <a:pt x="21183" y="4117"/>
                  <a:pt x="21383" y="4077"/>
                  <a:pt x="21543" y="3997"/>
                </a:cubicBezTo>
                <a:lnTo>
                  <a:pt x="22143" y="3917"/>
                </a:lnTo>
                <a:cubicBezTo>
                  <a:pt x="22862" y="3757"/>
                  <a:pt x="23581" y="3677"/>
                  <a:pt x="24181" y="3637"/>
                </a:cubicBezTo>
                <a:cubicBezTo>
                  <a:pt x="24820" y="3557"/>
                  <a:pt x="25300" y="3557"/>
                  <a:pt x="25700" y="3517"/>
                </a:cubicBezTo>
                <a:lnTo>
                  <a:pt x="26179" y="3517"/>
                </a:lnTo>
                <a:cubicBezTo>
                  <a:pt x="26539" y="3597"/>
                  <a:pt x="26859" y="3677"/>
                  <a:pt x="27178" y="3757"/>
                </a:cubicBezTo>
                <a:lnTo>
                  <a:pt x="27378" y="3877"/>
                </a:lnTo>
                <a:lnTo>
                  <a:pt x="27338" y="3877"/>
                </a:lnTo>
                <a:cubicBezTo>
                  <a:pt x="27059" y="3837"/>
                  <a:pt x="26819" y="3837"/>
                  <a:pt x="26579" y="3837"/>
                </a:cubicBezTo>
                <a:cubicBezTo>
                  <a:pt x="26299" y="3837"/>
                  <a:pt x="26059" y="3877"/>
                  <a:pt x="25820" y="3877"/>
                </a:cubicBezTo>
                <a:cubicBezTo>
                  <a:pt x="25660" y="3877"/>
                  <a:pt x="25540" y="3957"/>
                  <a:pt x="25420" y="3957"/>
                </a:cubicBezTo>
                <a:cubicBezTo>
                  <a:pt x="25260" y="3997"/>
                  <a:pt x="25140" y="4037"/>
                  <a:pt x="25020" y="4037"/>
                </a:cubicBezTo>
                <a:lnTo>
                  <a:pt x="24621" y="4157"/>
                </a:lnTo>
                <a:lnTo>
                  <a:pt x="24261" y="4277"/>
                </a:lnTo>
                <a:cubicBezTo>
                  <a:pt x="24141" y="4356"/>
                  <a:pt x="24021" y="4396"/>
                  <a:pt x="23901" y="4436"/>
                </a:cubicBezTo>
                <a:lnTo>
                  <a:pt x="23541" y="4596"/>
                </a:lnTo>
                <a:cubicBezTo>
                  <a:pt x="23342" y="4716"/>
                  <a:pt x="23102" y="4796"/>
                  <a:pt x="22942" y="4956"/>
                </a:cubicBezTo>
                <a:lnTo>
                  <a:pt x="22662" y="5116"/>
                </a:lnTo>
                <a:cubicBezTo>
                  <a:pt x="22542" y="5196"/>
                  <a:pt x="22462" y="5236"/>
                  <a:pt x="22382" y="5316"/>
                </a:cubicBezTo>
                <a:lnTo>
                  <a:pt x="22182" y="5476"/>
                </a:lnTo>
                <a:lnTo>
                  <a:pt x="21983" y="5675"/>
                </a:lnTo>
                <a:cubicBezTo>
                  <a:pt x="21863" y="5755"/>
                  <a:pt x="21783" y="5835"/>
                  <a:pt x="21703" y="5955"/>
                </a:cubicBezTo>
                <a:cubicBezTo>
                  <a:pt x="21823" y="5875"/>
                  <a:pt x="21903" y="5795"/>
                  <a:pt x="22023" y="5715"/>
                </a:cubicBezTo>
                <a:lnTo>
                  <a:pt x="22222" y="5555"/>
                </a:lnTo>
                <a:lnTo>
                  <a:pt x="22462" y="5396"/>
                </a:lnTo>
                <a:cubicBezTo>
                  <a:pt x="22542" y="5356"/>
                  <a:pt x="22622" y="5276"/>
                  <a:pt x="22702" y="5236"/>
                </a:cubicBezTo>
                <a:lnTo>
                  <a:pt x="22982" y="5076"/>
                </a:lnTo>
                <a:cubicBezTo>
                  <a:pt x="23182" y="4956"/>
                  <a:pt x="23421" y="4876"/>
                  <a:pt x="23621" y="4756"/>
                </a:cubicBezTo>
                <a:lnTo>
                  <a:pt x="23981" y="4636"/>
                </a:lnTo>
                <a:cubicBezTo>
                  <a:pt x="24101" y="4596"/>
                  <a:pt x="24221" y="4556"/>
                  <a:pt x="24341" y="4516"/>
                </a:cubicBezTo>
                <a:lnTo>
                  <a:pt x="24700" y="4436"/>
                </a:lnTo>
                <a:lnTo>
                  <a:pt x="25100" y="4356"/>
                </a:lnTo>
                <a:cubicBezTo>
                  <a:pt x="25220" y="4317"/>
                  <a:pt x="25340" y="4317"/>
                  <a:pt x="25460" y="4277"/>
                </a:cubicBezTo>
                <a:cubicBezTo>
                  <a:pt x="25580" y="4277"/>
                  <a:pt x="25700" y="4237"/>
                  <a:pt x="25860" y="4237"/>
                </a:cubicBezTo>
                <a:lnTo>
                  <a:pt x="26579" y="4237"/>
                </a:lnTo>
                <a:cubicBezTo>
                  <a:pt x="26819" y="4277"/>
                  <a:pt x="27019" y="4277"/>
                  <a:pt x="27258" y="4317"/>
                </a:cubicBezTo>
                <a:cubicBezTo>
                  <a:pt x="27378" y="4317"/>
                  <a:pt x="27458" y="4356"/>
                  <a:pt x="27538" y="4396"/>
                </a:cubicBezTo>
                <a:cubicBezTo>
                  <a:pt x="27658" y="4436"/>
                  <a:pt x="27738" y="4436"/>
                  <a:pt x="27818" y="4476"/>
                </a:cubicBezTo>
                <a:cubicBezTo>
                  <a:pt x="27978" y="4556"/>
                  <a:pt x="28138" y="4596"/>
                  <a:pt x="28258" y="4676"/>
                </a:cubicBezTo>
                <a:cubicBezTo>
                  <a:pt x="28377" y="4756"/>
                  <a:pt x="28497" y="4796"/>
                  <a:pt x="28577" y="4876"/>
                </a:cubicBezTo>
                <a:lnTo>
                  <a:pt x="28737" y="4996"/>
                </a:lnTo>
                <a:cubicBezTo>
                  <a:pt x="28977" y="5356"/>
                  <a:pt x="29177" y="5715"/>
                  <a:pt x="29337" y="6115"/>
                </a:cubicBezTo>
                <a:cubicBezTo>
                  <a:pt x="29137" y="5995"/>
                  <a:pt x="28897" y="5915"/>
                  <a:pt x="28657" y="5875"/>
                </a:cubicBezTo>
                <a:cubicBezTo>
                  <a:pt x="28327" y="5785"/>
                  <a:pt x="27998" y="5740"/>
                  <a:pt x="27668" y="5740"/>
                </a:cubicBezTo>
                <a:cubicBezTo>
                  <a:pt x="27558" y="5740"/>
                  <a:pt x="27448" y="5745"/>
                  <a:pt x="27338" y="5755"/>
                </a:cubicBezTo>
                <a:cubicBezTo>
                  <a:pt x="27098" y="5755"/>
                  <a:pt x="26899" y="5795"/>
                  <a:pt x="26659" y="5835"/>
                </a:cubicBezTo>
                <a:lnTo>
                  <a:pt x="26499" y="5875"/>
                </a:lnTo>
                <a:lnTo>
                  <a:pt x="26339" y="5875"/>
                </a:lnTo>
                <a:lnTo>
                  <a:pt x="26019" y="5955"/>
                </a:lnTo>
                <a:cubicBezTo>
                  <a:pt x="25580" y="6075"/>
                  <a:pt x="25140" y="6195"/>
                  <a:pt x="24700" y="6315"/>
                </a:cubicBezTo>
                <a:cubicBezTo>
                  <a:pt x="24301" y="6515"/>
                  <a:pt x="23861" y="6715"/>
                  <a:pt x="23501" y="6954"/>
                </a:cubicBezTo>
                <a:cubicBezTo>
                  <a:pt x="23142" y="7194"/>
                  <a:pt x="22782" y="7434"/>
                  <a:pt x="22462" y="7754"/>
                </a:cubicBezTo>
                <a:cubicBezTo>
                  <a:pt x="21903" y="8273"/>
                  <a:pt x="21423" y="8873"/>
                  <a:pt x="21063" y="9512"/>
                </a:cubicBezTo>
                <a:cubicBezTo>
                  <a:pt x="20784" y="9952"/>
                  <a:pt x="20544" y="10432"/>
                  <a:pt x="20384" y="10911"/>
                </a:cubicBezTo>
                <a:cubicBezTo>
                  <a:pt x="20224" y="11271"/>
                  <a:pt x="20144" y="11471"/>
                  <a:pt x="20144" y="11471"/>
                </a:cubicBezTo>
                <a:cubicBezTo>
                  <a:pt x="20144" y="11471"/>
                  <a:pt x="20264" y="11271"/>
                  <a:pt x="20424" y="10991"/>
                </a:cubicBezTo>
                <a:cubicBezTo>
                  <a:pt x="20664" y="10511"/>
                  <a:pt x="20983" y="10112"/>
                  <a:pt x="21263" y="9672"/>
                </a:cubicBezTo>
                <a:cubicBezTo>
                  <a:pt x="21703" y="9113"/>
                  <a:pt x="22222" y="8593"/>
                  <a:pt x="22822" y="8193"/>
                </a:cubicBezTo>
                <a:cubicBezTo>
                  <a:pt x="23461" y="7714"/>
                  <a:pt x="24181" y="7354"/>
                  <a:pt x="24980" y="7154"/>
                </a:cubicBezTo>
                <a:cubicBezTo>
                  <a:pt x="25380" y="7034"/>
                  <a:pt x="25780" y="6954"/>
                  <a:pt x="26179" y="6914"/>
                </a:cubicBezTo>
                <a:lnTo>
                  <a:pt x="26499" y="6874"/>
                </a:lnTo>
                <a:lnTo>
                  <a:pt x="27298" y="6874"/>
                </a:lnTo>
                <a:cubicBezTo>
                  <a:pt x="27658" y="6914"/>
                  <a:pt x="27978" y="6994"/>
                  <a:pt x="28258" y="7114"/>
                </a:cubicBezTo>
                <a:cubicBezTo>
                  <a:pt x="28537" y="7194"/>
                  <a:pt x="28777" y="7354"/>
                  <a:pt x="29017" y="7514"/>
                </a:cubicBezTo>
                <a:lnTo>
                  <a:pt x="29177" y="7634"/>
                </a:lnTo>
                <a:cubicBezTo>
                  <a:pt x="29017" y="7754"/>
                  <a:pt x="28857" y="7834"/>
                  <a:pt x="28737" y="7954"/>
                </a:cubicBezTo>
                <a:lnTo>
                  <a:pt x="28417" y="7834"/>
                </a:lnTo>
                <a:cubicBezTo>
                  <a:pt x="28298" y="7794"/>
                  <a:pt x="28138" y="7754"/>
                  <a:pt x="27978" y="7714"/>
                </a:cubicBezTo>
                <a:cubicBezTo>
                  <a:pt x="27858" y="7674"/>
                  <a:pt x="27698" y="7674"/>
                  <a:pt x="27538" y="7634"/>
                </a:cubicBezTo>
                <a:cubicBezTo>
                  <a:pt x="27378" y="7634"/>
                  <a:pt x="27258" y="7634"/>
                  <a:pt x="27098" y="7594"/>
                </a:cubicBezTo>
                <a:lnTo>
                  <a:pt x="26619" y="7594"/>
                </a:lnTo>
                <a:lnTo>
                  <a:pt x="26139" y="7674"/>
                </a:lnTo>
                <a:cubicBezTo>
                  <a:pt x="25979" y="7674"/>
                  <a:pt x="25820" y="7754"/>
                  <a:pt x="25700" y="7754"/>
                </a:cubicBezTo>
                <a:cubicBezTo>
                  <a:pt x="25540" y="7794"/>
                  <a:pt x="25380" y="7874"/>
                  <a:pt x="25220" y="7914"/>
                </a:cubicBezTo>
                <a:cubicBezTo>
                  <a:pt x="24940" y="8033"/>
                  <a:pt x="24700" y="8153"/>
                  <a:pt x="24421" y="8313"/>
                </a:cubicBezTo>
                <a:cubicBezTo>
                  <a:pt x="23981" y="8593"/>
                  <a:pt x="23581" y="8913"/>
                  <a:pt x="23222" y="9312"/>
                </a:cubicBezTo>
                <a:cubicBezTo>
                  <a:pt x="23062" y="9472"/>
                  <a:pt x="22902" y="9632"/>
                  <a:pt x="22782" y="9792"/>
                </a:cubicBezTo>
                <a:cubicBezTo>
                  <a:pt x="22662" y="9912"/>
                  <a:pt x="22582" y="10072"/>
                  <a:pt x="22502" y="10152"/>
                </a:cubicBezTo>
                <a:cubicBezTo>
                  <a:pt x="22342" y="10392"/>
                  <a:pt x="22262" y="10511"/>
                  <a:pt x="22262" y="10511"/>
                </a:cubicBezTo>
                <a:cubicBezTo>
                  <a:pt x="22262" y="10511"/>
                  <a:pt x="22342" y="10392"/>
                  <a:pt x="22502" y="10192"/>
                </a:cubicBezTo>
                <a:cubicBezTo>
                  <a:pt x="22582" y="10072"/>
                  <a:pt x="22702" y="9952"/>
                  <a:pt x="22822" y="9832"/>
                </a:cubicBezTo>
                <a:cubicBezTo>
                  <a:pt x="22942" y="9712"/>
                  <a:pt x="23102" y="9552"/>
                  <a:pt x="23262" y="9392"/>
                </a:cubicBezTo>
                <a:cubicBezTo>
                  <a:pt x="23661" y="9033"/>
                  <a:pt x="24061" y="8753"/>
                  <a:pt x="24541" y="8513"/>
                </a:cubicBezTo>
                <a:cubicBezTo>
                  <a:pt x="24780" y="8353"/>
                  <a:pt x="25060" y="8233"/>
                  <a:pt x="25340" y="8153"/>
                </a:cubicBezTo>
                <a:cubicBezTo>
                  <a:pt x="25460" y="8113"/>
                  <a:pt x="25620" y="8073"/>
                  <a:pt x="25740" y="8033"/>
                </a:cubicBezTo>
                <a:cubicBezTo>
                  <a:pt x="25899" y="8033"/>
                  <a:pt x="26019" y="7994"/>
                  <a:pt x="26179" y="7994"/>
                </a:cubicBezTo>
                <a:lnTo>
                  <a:pt x="26619" y="7954"/>
                </a:lnTo>
                <a:lnTo>
                  <a:pt x="27059" y="7954"/>
                </a:lnTo>
                <a:lnTo>
                  <a:pt x="27498" y="7994"/>
                </a:lnTo>
                <a:cubicBezTo>
                  <a:pt x="27618" y="8033"/>
                  <a:pt x="27738" y="8073"/>
                  <a:pt x="27898" y="8113"/>
                </a:cubicBezTo>
                <a:lnTo>
                  <a:pt x="28258" y="8233"/>
                </a:lnTo>
                <a:lnTo>
                  <a:pt x="28377" y="8273"/>
                </a:lnTo>
                <a:cubicBezTo>
                  <a:pt x="27658" y="9033"/>
                  <a:pt x="27059" y="9912"/>
                  <a:pt x="26699" y="10911"/>
                </a:cubicBezTo>
                <a:cubicBezTo>
                  <a:pt x="26259" y="11151"/>
                  <a:pt x="25979" y="11631"/>
                  <a:pt x="25899" y="12150"/>
                </a:cubicBezTo>
                <a:cubicBezTo>
                  <a:pt x="25666" y="12114"/>
                  <a:pt x="25440" y="12094"/>
                  <a:pt x="25219" y="12094"/>
                </a:cubicBezTo>
                <a:cubicBezTo>
                  <a:pt x="24949" y="12094"/>
                  <a:pt x="24685" y="12124"/>
                  <a:pt x="24421" y="12190"/>
                </a:cubicBezTo>
                <a:cubicBezTo>
                  <a:pt x="23941" y="12270"/>
                  <a:pt x="23501" y="12430"/>
                  <a:pt x="23102" y="12670"/>
                </a:cubicBezTo>
                <a:cubicBezTo>
                  <a:pt x="22782" y="12830"/>
                  <a:pt x="22542" y="13029"/>
                  <a:pt x="22262" y="13229"/>
                </a:cubicBezTo>
                <a:cubicBezTo>
                  <a:pt x="22182" y="13309"/>
                  <a:pt x="22103" y="13429"/>
                  <a:pt x="21983" y="13509"/>
                </a:cubicBezTo>
                <a:cubicBezTo>
                  <a:pt x="22103" y="13429"/>
                  <a:pt x="22182" y="13349"/>
                  <a:pt x="22302" y="13269"/>
                </a:cubicBezTo>
                <a:cubicBezTo>
                  <a:pt x="22542" y="13069"/>
                  <a:pt x="22822" y="12910"/>
                  <a:pt x="23142" y="12750"/>
                </a:cubicBezTo>
                <a:cubicBezTo>
                  <a:pt x="23541" y="12590"/>
                  <a:pt x="23981" y="12430"/>
                  <a:pt x="24461" y="12390"/>
                </a:cubicBezTo>
                <a:cubicBezTo>
                  <a:pt x="24676" y="12354"/>
                  <a:pt x="24892" y="12334"/>
                  <a:pt x="25107" y="12334"/>
                </a:cubicBezTo>
                <a:cubicBezTo>
                  <a:pt x="25371" y="12334"/>
                  <a:pt x="25635" y="12364"/>
                  <a:pt x="25899" y="12430"/>
                </a:cubicBezTo>
                <a:cubicBezTo>
                  <a:pt x="25899" y="12510"/>
                  <a:pt x="25899" y="12590"/>
                  <a:pt x="25899" y="12670"/>
                </a:cubicBezTo>
                <a:cubicBezTo>
                  <a:pt x="25979" y="13069"/>
                  <a:pt x="26459" y="14748"/>
                  <a:pt x="26979" y="16587"/>
                </a:cubicBezTo>
                <a:lnTo>
                  <a:pt x="26819" y="16387"/>
                </a:lnTo>
                <a:cubicBezTo>
                  <a:pt x="26739" y="16267"/>
                  <a:pt x="26619" y="16147"/>
                  <a:pt x="26499" y="16027"/>
                </a:cubicBezTo>
                <a:cubicBezTo>
                  <a:pt x="26379" y="15867"/>
                  <a:pt x="26259" y="15787"/>
                  <a:pt x="26099" y="15667"/>
                </a:cubicBezTo>
                <a:cubicBezTo>
                  <a:pt x="25979" y="15547"/>
                  <a:pt x="25820" y="15467"/>
                  <a:pt x="25700" y="15348"/>
                </a:cubicBezTo>
                <a:cubicBezTo>
                  <a:pt x="25540" y="15268"/>
                  <a:pt x="25380" y="15188"/>
                  <a:pt x="25220" y="15108"/>
                </a:cubicBezTo>
                <a:cubicBezTo>
                  <a:pt x="25060" y="15028"/>
                  <a:pt x="24900" y="14988"/>
                  <a:pt x="24740" y="14948"/>
                </a:cubicBezTo>
                <a:lnTo>
                  <a:pt x="24660" y="14908"/>
                </a:lnTo>
                <a:lnTo>
                  <a:pt x="24461" y="14908"/>
                </a:lnTo>
                <a:lnTo>
                  <a:pt x="24261" y="14868"/>
                </a:lnTo>
                <a:cubicBezTo>
                  <a:pt x="24101" y="14868"/>
                  <a:pt x="23941" y="14868"/>
                  <a:pt x="23741" y="14828"/>
                </a:cubicBezTo>
                <a:cubicBezTo>
                  <a:pt x="23688" y="14815"/>
                  <a:pt x="23639" y="14810"/>
                  <a:pt x="23592" y="14810"/>
                </a:cubicBezTo>
                <a:cubicBezTo>
                  <a:pt x="23497" y="14810"/>
                  <a:pt x="23408" y="14828"/>
                  <a:pt x="23302" y="14828"/>
                </a:cubicBezTo>
                <a:cubicBezTo>
                  <a:pt x="23142" y="14828"/>
                  <a:pt x="22982" y="14868"/>
                  <a:pt x="22862" y="14868"/>
                </a:cubicBezTo>
                <a:cubicBezTo>
                  <a:pt x="22702" y="14908"/>
                  <a:pt x="22582" y="14948"/>
                  <a:pt x="22422" y="14988"/>
                </a:cubicBezTo>
                <a:cubicBezTo>
                  <a:pt x="22182" y="15028"/>
                  <a:pt x="21943" y="15148"/>
                  <a:pt x="21703" y="15268"/>
                </a:cubicBezTo>
                <a:cubicBezTo>
                  <a:pt x="21623" y="15308"/>
                  <a:pt x="21543" y="15348"/>
                  <a:pt x="21423" y="15427"/>
                </a:cubicBezTo>
                <a:cubicBezTo>
                  <a:pt x="21343" y="15467"/>
                  <a:pt x="21263" y="15507"/>
                  <a:pt x="21183" y="15587"/>
                </a:cubicBezTo>
                <a:cubicBezTo>
                  <a:pt x="21063" y="15667"/>
                  <a:pt x="20904" y="15787"/>
                  <a:pt x="20784" y="15867"/>
                </a:cubicBezTo>
                <a:cubicBezTo>
                  <a:pt x="20704" y="15987"/>
                  <a:pt x="20584" y="16067"/>
                  <a:pt x="20504" y="16187"/>
                </a:cubicBezTo>
                <a:cubicBezTo>
                  <a:pt x="20624" y="16107"/>
                  <a:pt x="20744" y="16027"/>
                  <a:pt x="20864" y="15947"/>
                </a:cubicBezTo>
                <a:cubicBezTo>
                  <a:pt x="20983" y="15867"/>
                  <a:pt x="21143" y="15827"/>
                  <a:pt x="21263" y="15747"/>
                </a:cubicBezTo>
                <a:cubicBezTo>
                  <a:pt x="21343" y="15707"/>
                  <a:pt x="21423" y="15667"/>
                  <a:pt x="21543" y="15627"/>
                </a:cubicBezTo>
                <a:cubicBezTo>
                  <a:pt x="21623" y="15587"/>
                  <a:pt x="21743" y="15587"/>
                  <a:pt x="21823" y="15547"/>
                </a:cubicBezTo>
                <a:cubicBezTo>
                  <a:pt x="22063" y="15507"/>
                  <a:pt x="22302" y="15467"/>
                  <a:pt x="22502" y="15427"/>
                </a:cubicBezTo>
                <a:lnTo>
                  <a:pt x="22902" y="15427"/>
                </a:lnTo>
                <a:lnTo>
                  <a:pt x="23262" y="15467"/>
                </a:lnTo>
                <a:cubicBezTo>
                  <a:pt x="23382" y="15507"/>
                  <a:pt x="23541" y="15507"/>
                  <a:pt x="23661" y="15547"/>
                </a:cubicBezTo>
                <a:lnTo>
                  <a:pt x="23821" y="15587"/>
                </a:lnTo>
                <a:cubicBezTo>
                  <a:pt x="23901" y="15627"/>
                  <a:pt x="23941" y="15627"/>
                  <a:pt x="24021" y="15667"/>
                </a:cubicBezTo>
                <a:lnTo>
                  <a:pt x="24221" y="15747"/>
                </a:lnTo>
                <a:lnTo>
                  <a:pt x="24341" y="15787"/>
                </a:lnTo>
                <a:lnTo>
                  <a:pt x="24381" y="15787"/>
                </a:lnTo>
                <a:cubicBezTo>
                  <a:pt x="24501" y="15867"/>
                  <a:pt x="24581" y="15907"/>
                  <a:pt x="24700" y="15987"/>
                </a:cubicBezTo>
                <a:cubicBezTo>
                  <a:pt x="24820" y="16067"/>
                  <a:pt x="24900" y="16147"/>
                  <a:pt x="24980" y="16227"/>
                </a:cubicBezTo>
                <a:cubicBezTo>
                  <a:pt x="25060" y="16307"/>
                  <a:pt x="25180" y="16427"/>
                  <a:pt x="25220" y="16507"/>
                </a:cubicBezTo>
                <a:cubicBezTo>
                  <a:pt x="25300" y="16627"/>
                  <a:pt x="25380" y="16706"/>
                  <a:pt x="25460" y="16826"/>
                </a:cubicBezTo>
                <a:cubicBezTo>
                  <a:pt x="25500" y="16906"/>
                  <a:pt x="25580" y="17026"/>
                  <a:pt x="25620" y="17146"/>
                </a:cubicBezTo>
                <a:cubicBezTo>
                  <a:pt x="25660" y="17226"/>
                  <a:pt x="25740" y="17346"/>
                  <a:pt x="25780" y="17466"/>
                </a:cubicBezTo>
                <a:cubicBezTo>
                  <a:pt x="25820" y="17586"/>
                  <a:pt x="25860" y="17666"/>
                  <a:pt x="25899" y="17786"/>
                </a:cubicBezTo>
                <a:lnTo>
                  <a:pt x="25979" y="18105"/>
                </a:lnTo>
                <a:lnTo>
                  <a:pt x="26059" y="18385"/>
                </a:lnTo>
                <a:cubicBezTo>
                  <a:pt x="26059" y="18585"/>
                  <a:pt x="26099" y="18785"/>
                  <a:pt x="26139" y="18945"/>
                </a:cubicBezTo>
                <a:lnTo>
                  <a:pt x="26139" y="19025"/>
                </a:lnTo>
                <a:cubicBezTo>
                  <a:pt x="25460" y="19944"/>
                  <a:pt x="24660" y="20743"/>
                  <a:pt x="23821" y="21463"/>
                </a:cubicBezTo>
                <a:cubicBezTo>
                  <a:pt x="23781" y="21343"/>
                  <a:pt x="23741" y="21143"/>
                  <a:pt x="23661" y="20983"/>
                </a:cubicBezTo>
                <a:cubicBezTo>
                  <a:pt x="23621" y="20783"/>
                  <a:pt x="23541" y="20663"/>
                  <a:pt x="23501" y="20503"/>
                </a:cubicBezTo>
                <a:cubicBezTo>
                  <a:pt x="23421" y="20344"/>
                  <a:pt x="23342" y="20184"/>
                  <a:pt x="23222" y="20024"/>
                </a:cubicBezTo>
                <a:cubicBezTo>
                  <a:pt x="23142" y="19864"/>
                  <a:pt x="23022" y="19704"/>
                  <a:pt x="22862" y="19544"/>
                </a:cubicBezTo>
                <a:cubicBezTo>
                  <a:pt x="22822" y="19464"/>
                  <a:pt x="22702" y="19424"/>
                  <a:pt x="22662" y="19344"/>
                </a:cubicBezTo>
                <a:cubicBezTo>
                  <a:pt x="22582" y="19264"/>
                  <a:pt x="22502" y="19224"/>
                  <a:pt x="22382" y="19184"/>
                </a:cubicBezTo>
                <a:cubicBezTo>
                  <a:pt x="22302" y="19105"/>
                  <a:pt x="22222" y="19065"/>
                  <a:pt x="22143" y="19025"/>
                </a:cubicBezTo>
                <a:lnTo>
                  <a:pt x="21983" y="19025"/>
                </a:lnTo>
                <a:lnTo>
                  <a:pt x="21863" y="18985"/>
                </a:lnTo>
                <a:cubicBezTo>
                  <a:pt x="21783" y="18945"/>
                  <a:pt x="21663" y="18905"/>
                  <a:pt x="21583" y="18905"/>
                </a:cubicBezTo>
                <a:cubicBezTo>
                  <a:pt x="21463" y="18865"/>
                  <a:pt x="21383" y="18865"/>
                  <a:pt x="21303" y="18865"/>
                </a:cubicBezTo>
                <a:lnTo>
                  <a:pt x="20744" y="18865"/>
                </a:lnTo>
                <a:cubicBezTo>
                  <a:pt x="20464" y="18945"/>
                  <a:pt x="20184" y="19025"/>
                  <a:pt x="19944" y="19184"/>
                </a:cubicBezTo>
                <a:cubicBezTo>
                  <a:pt x="19864" y="19224"/>
                  <a:pt x="19744" y="19264"/>
                  <a:pt x="19665" y="19344"/>
                </a:cubicBezTo>
                <a:cubicBezTo>
                  <a:pt x="19625" y="19384"/>
                  <a:pt x="19545" y="19424"/>
                  <a:pt x="19465" y="19504"/>
                </a:cubicBezTo>
                <a:cubicBezTo>
                  <a:pt x="19545" y="19464"/>
                  <a:pt x="19625" y="19384"/>
                  <a:pt x="19705" y="19344"/>
                </a:cubicBezTo>
                <a:cubicBezTo>
                  <a:pt x="19784" y="19304"/>
                  <a:pt x="19864" y="19264"/>
                  <a:pt x="19944" y="19224"/>
                </a:cubicBezTo>
                <a:cubicBezTo>
                  <a:pt x="20064" y="19184"/>
                  <a:pt x="20184" y="19144"/>
                  <a:pt x="20344" y="19105"/>
                </a:cubicBezTo>
                <a:cubicBezTo>
                  <a:pt x="20464" y="19065"/>
                  <a:pt x="20624" y="19025"/>
                  <a:pt x="20784" y="19025"/>
                </a:cubicBezTo>
                <a:lnTo>
                  <a:pt x="21023" y="19025"/>
                </a:lnTo>
                <a:lnTo>
                  <a:pt x="21263" y="19065"/>
                </a:lnTo>
                <a:cubicBezTo>
                  <a:pt x="21343" y="19065"/>
                  <a:pt x="21423" y="19105"/>
                  <a:pt x="21503" y="19105"/>
                </a:cubicBezTo>
                <a:cubicBezTo>
                  <a:pt x="21583" y="19144"/>
                  <a:pt x="21663" y="19144"/>
                  <a:pt x="21743" y="19184"/>
                </a:cubicBezTo>
                <a:lnTo>
                  <a:pt x="21903" y="19264"/>
                </a:lnTo>
                <a:lnTo>
                  <a:pt x="21943" y="19304"/>
                </a:lnTo>
                <a:lnTo>
                  <a:pt x="21983" y="19304"/>
                </a:lnTo>
                <a:cubicBezTo>
                  <a:pt x="22063" y="19344"/>
                  <a:pt x="22143" y="19384"/>
                  <a:pt x="22182" y="19424"/>
                </a:cubicBezTo>
                <a:cubicBezTo>
                  <a:pt x="22262" y="19504"/>
                  <a:pt x="22342" y="19544"/>
                  <a:pt x="22382" y="19624"/>
                </a:cubicBezTo>
                <a:cubicBezTo>
                  <a:pt x="22462" y="19664"/>
                  <a:pt x="22502" y="19744"/>
                  <a:pt x="22582" y="19824"/>
                </a:cubicBezTo>
                <a:cubicBezTo>
                  <a:pt x="22662" y="19944"/>
                  <a:pt x="22782" y="20104"/>
                  <a:pt x="22862" y="20264"/>
                </a:cubicBezTo>
                <a:cubicBezTo>
                  <a:pt x="22942" y="20383"/>
                  <a:pt x="22982" y="20543"/>
                  <a:pt x="23062" y="20703"/>
                </a:cubicBezTo>
                <a:cubicBezTo>
                  <a:pt x="23102" y="20863"/>
                  <a:pt x="23142" y="20983"/>
                  <a:pt x="23182" y="21103"/>
                </a:cubicBezTo>
                <a:cubicBezTo>
                  <a:pt x="23222" y="21343"/>
                  <a:pt x="23262" y="21543"/>
                  <a:pt x="23262" y="21782"/>
                </a:cubicBezTo>
                <a:lnTo>
                  <a:pt x="23262" y="21862"/>
                </a:lnTo>
                <a:cubicBezTo>
                  <a:pt x="23102" y="22022"/>
                  <a:pt x="22902" y="22142"/>
                  <a:pt x="22702" y="22262"/>
                </a:cubicBezTo>
                <a:lnTo>
                  <a:pt x="22622" y="22262"/>
                </a:lnTo>
                <a:cubicBezTo>
                  <a:pt x="22542" y="22262"/>
                  <a:pt x="22462" y="22302"/>
                  <a:pt x="22382" y="22342"/>
                </a:cubicBezTo>
                <a:cubicBezTo>
                  <a:pt x="22262" y="22382"/>
                  <a:pt x="22143" y="22382"/>
                  <a:pt x="22023" y="22382"/>
                </a:cubicBezTo>
                <a:cubicBezTo>
                  <a:pt x="21963" y="22402"/>
                  <a:pt x="21903" y="22412"/>
                  <a:pt x="21843" y="22412"/>
                </a:cubicBezTo>
                <a:cubicBezTo>
                  <a:pt x="21783" y="22412"/>
                  <a:pt x="21723" y="22402"/>
                  <a:pt x="21663" y="22382"/>
                </a:cubicBezTo>
                <a:cubicBezTo>
                  <a:pt x="21503" y="22382"/>
                  <a:pt x="21383" y="22382"/>
                  <a:pt x="21263" y="22342"/>
                </a:cubicBezTo>
                <a:lnTo>
                  <a:pt x="21023" y="22302"/>
                </a:lnTo>
                <a:lnTo>
                  <a:pt x="20824" y="22222"/>
                </a:lnTo>
                <a:lnTo>
                  <a:pt x="20744" y="22222"/>
                </a:lnTo>
                <a:lnTo>
                  <a:pt x="20664" y="22142"/>
                </a:lnTo>
                <a:lnTo>
                  <a:pt x="20464" y="22062"/>
                </a:lnTo>
                <a:cubicBezTo>
                  <a:pt x="20344" y="21982"/>
                  <a:pt x="20224" y="21862"/>
                  <a:pt x="20144" y="21782"/>
                </a:cubicBezTo>
                <a:lnTo>
                  <a:pt x="19864" y="21503"/>
                </a:lnTo>
                <a:cubicBezTo>
                  <a:pt x="19784" y="21423"/>
                  <a:pt x="19705" y="21303"/>
                  <a:pt x="19625" y="21223"/>
                </a:cubicBezTo>
                <a:lnTo>
                  <a:pt x="19545" y="21063"/>
                </a:lnTo>
                <a:cubicBezTo>
                  <a:pt x="19505" y="21023"/>
                  <a:pt x="19505" y="20983"/>
                  <a:pt x="19465" y="20943"/>
                </a:cubicBezTo>
                <a:lnTo>
                  <a:pt x="19385" y="20743"/>
                </a:lnTo>
                <a:lnTo>
                  <a:pt x="19265" y="20543"/>
                </a:lnTo>
                <a:lnTo>
                  <a:pt x="19345" y="20743"/>
                </a:lnTo>
                <a:lnTo>
                  <a:pt x="19425" y="20983"/>
                </a:lnTo>
                <a:cubicBezTo>
                  <a:pt x="19425" y="21023"/>
                  <a:pt x="19465" y="21063"/>
                  <a:pt x="19465" y="21103"/>
                </a:cubicBezTo>
                <a:lnTo>
                  <a:pt x="19545" y="21263"/>
                </a:lnTo>
                <a:cubicBezTo>
                  <a:pt x="19625" y="21343"/>
                  <a:pt x="19665" y="21463"/>
                  <a:pt x="19744" y="21582"/>
                </a:cubicBezTo>
                <a:lnTo>
                  <a:pt x="19984" y="21942"/>
                </a:lnTo>
                <a:cubicBezTo>
                  <a:pt x="20104" y="22022"/>
                  <a:pt x="20184" y="22142"/>
                  <a:pt x="20304" y="22262"/>
                </a:cubicBezTo>
                <a:lnTo>
                  <a:pt x="20504" y="22382"/>
                </a:lnTo>
                <a:lnTo>
                  <a:pt x="20624" y="22462"/>
                </a:lnTo>
                <a:lnTo>
                  <a:pt x="20704" y="22502"/>
                </a:lnTo>
                <a:lnTo>
                  <a:pt x="20943" y="22622"/>
                </a:lnTo>
                <a:lnTo>
                  <a:pt x="21143" y="22702"/>
                </a:lnTo>
                <a:cubicBezTo>
                  <a:pt x="21223" y="22742"/>
                  <a:pt x="21303" y="22742"/>
                  <a:pt x="21423" y="22782"/>
                </a:cubicBezTo>
                <a:cubicBezTo>
                  <a:pt x="21295" y="22816"/>
                  <a:pt x="21163" y="22834"/>
                  <a:pt x="21032" y="22834"/>
                </a:cubicBezTo>
                <a:cubicBezTo>
                  <a:pt x="20714" y="22834"/>
                  <a:pt x="20399" y="22728"/>
                  <a:pt x="20144" y="22502"/>
                </a:cubicBezTo>
                <a:cubicBezTo>
                  <a:pt x="19705" y="22142"/>
                  <a:pt x="19345" y="21702"/>
                  <a:pt x="19065" y="21223"/>
                </a:cubicBezTo>
                <a:cubicBezTo>
                  <a:pt x="18066" y="19704"/>
                  <a:pt x="19465" y="17226"/>
                  <a:pt x="19465" y="17226"/>
                </a:cubicBezTo>
                <a:cubicBezTo>
                  <a:pt x="19784" y="16666"/>
                  <a:pt x="20064" y="16027"/>
                  <a:pt x="20304" y="15388"/>
                </a:cubicBezTo>
                <a:cubicBezTo>
                  <a:pt x="20344" y="15308"/>
                  <a:pt x="20384" y="15228"/>
                  <a:pt x="20384" y="15148"/>
                </a:cubicBezTo>
                <a:cubicBezTo>
                  <a:pt x="20464" y="14948"/>
                  <a:pt x="20544" y="14628"/>
                  <a:pt x="20664" y="14348"/>
                </a:cubicBezTo>
                <a:cubicBezTo>
                  <a:pt x="20744" y="14188"/>
                  <a:pt x="20824" y="14029"/>
                  <a:pt x="20904" y="13829"/>
                </a:cubicBezTo>
                <a:cubicBezTo>
                  <a:pt x="21143" y="13469"/>
                  <a:pt x="21383" y="13149"/>
                  <a:pt x="21703" y="12830"/>
                </a:cubicBezTo>
                <a:cubicBezTo>
                  <a:pt x="21783" y="12750"/>
                  <a:pt x="21863" y="12670"/>
                  <a:pt x="21943" y="12590"/>
                </a:cubicBezTo>
                <a:lnTo>
                  <a:pt x="22222" y="12310"/>
                </a:lnTo>
                <a:lnTo>
                  <a:pt x="22502" y="12110"/>
                </a:lnTo>
                <a:lnTo>
                  <a:pt x="22782" y="11910"/>
                </a:lnTo>
                <a:cubicBezTo>
                  <a:pt x="22942" y="11790"/>
                  <a:pt x="23142" y="11671"/>
                  <a:pt x="23342" y="11591"/>
                </a:cubicBezTo>
                <a:cubicBezTo>
                  <a:pt x="23541" y="11511"/>
                  <a:pt x="23741" y="11431"/>
                  <a:pt x="23941" y="11391"/>
                </a:cubicBezTo>
                <a:cubicBezTo>
                  <a:pt x="24141" y="11311"/>
                  <a:pt x="24341" y="11271"/>
                  <a:pt x="24501" y="11271"/>
                </a:cubicBezTo>
                <a:cubicBezTo>
                  <a:pt x="24700" y="11231"/>
                  <a:pt x="24860" y="11231"/>
                  <a:pt x="25020" y="11191"/>
                </a:cubicBezTo>
                <a:lnTo>
                  <a:pt x="25380" y="11191"/>
                </a:lnTo>
                <a:lnTo>
                  <a:pt x="25020" y="11151"/>
                </a:lnTo>
                <a:lnTo>
                  <a:pt x="24501" y="11151"/>
                </a:lnTo>
                <a:cubicBezTo>
                  <a:pt x="24301" y="11151"/>
                  <a:pt x="24141" y="11191"/>
                  <a:pt x="23941" y="11231"/>
                </a:cubicBezTo>
                <a:cubicBezTo>
                  <a:pt x="23701" y="11271"/>
                  <a:pt x="23501" y="11311"/>
                  <a:pt x="23302" y="11391"/>
                </a:cubicBezTo>
                <a:cubicBezTo>
                  <a:pt x="23062" y="11471"/>
                  <a:pt x="22862" y="11591"/>
                  <a:pt x="22662" y="11671"/>
                </a:cubicBezTo>
                <a:lnTo>
                  <a:pt x="22342" y="11870"/>
                </a:lnTo>
                <a:lnTo>
                  <a:pt x="22023" y="12070"/>
                </a:lnTo>
                <a:lnTo>
                  <a:pt x="21703" y="12310"/>
                </a:lnTo>
                <a:cubicBezTo>
                  <a:pt x="21623" y="12390"/>
                  <a:pt x="21543" y="12510"/>
                  <a:pt x="21423" y="12590"/>
                </a:cubicBezTo>
                <a:cubicBezTo>
                  <a:pt x="21263" y="12750"/>
                  <a:pt x="21103" y="12910"/>
                  <a:pt x="20943" y="13109"/>
                </a:cubicBezTo>
                <a:cubicBezTo>
                  <a:pt x="20784" y="13269"/>
                  <a:pt x="20664" y="13469"/>
                  <a:pt x="20544" y="13669"/>
                </a:cubicBezTo>
                <a:lnTo>
                  <a:pt x="20504" y="13749"/>
                </a:lnTo>
                <a:cubicBezTo>
                  <a:pt x="20304" y="12950"/>
                  <a:pt x="19744" y="12270"/>
                  <a:pt x="18985" y="11910"/>
                </a:cubicBezTo>
                <a:cubicBezTo>
                  <a:pt x="18705" y="11750"/>
                  <a:pt x="18426" y="11591"/>
                  <a:pt x="18146" y="11471"/>
                </a:cubicBezTo>
                <a:cubicBezTo>
                  <a:pt x="18106" y="11311"/>
                  <a:pt x="18066" y="11151"/>
                  <a:pt x="17986" y="10991"/>
                </a:cubicBezTo>
                <a:cubicBezTo>
                  <a:pt x="17946" y="10831"/>
                  <a:pt x="17906" y="10631"/>
                  <a:pt x="17866" y="10511"/>
                </a:cubicBezTo>
                <a:lnTo>
                  <a:pt x="17826" y="10232"/>
                </a:lnTo>
                <a:lnTo>
                  <a:pt x="17826" y="9952"/>
                </a:lnTo>
                <a:cubicBezTo>
                  <a:pt x="17826" y="9752"/>
                  <a:pt x="17826" y="9552"/>
                  <a:pt x="17826" y="9392"/>
                </a:cubicBezTo>
                <a:cubicBezTo>
                  <a:pt x="17826" y="9193"/>
                  <a:pt x="17866" y="9033"/>
                  <a:pt x="17866" y="8833"/>
                </a:cubicBezTo>
                <a:lnTo>
                  <a:pt x="17866" y="8713"/>
                </a:lnTo>
                <a:lnTo>
                  <a:pt x="17906" y="8593"/>
                </a:lnTo>
                <a:lnTo>
                  <a:pt x="17986" y="8313"/>
                </a:lnTo>
                <a:cubicBezTo>
                  <a:pt x="17986" y="8193"/>
                  <a:pt x="18026" y="8033"/>
                  <a:pt x="18106" y="7914"/>
                </a:cubicBezTo>
                <a:cubicBezTo>
                  <a:pt x="18146" y="7754"/>
                  <a:pt x="18186" y="7634"/>
                  <a:pt x="18226" y="7514"/>
                </a:cubicBezTo>
                <a:lnTo>
                  <a:pt x="18346" y="7234"/>
                </a:lnTo>
                <a:lnTo>
                  <a:pt x="18186" y="7514"/>
                </a:lnTo>
                <a:cubicBezTo>
                  <a:pt x="18106" y="7634"/>
                  <a:pt x="18066" y="7754"/>
                  <a:pt x="18026" y="7874"/>
                </a:cubicBezTo>
                <a:cubicBezTo>
                  <a:pt x="17946" y="7994"/>
                  <a:pt x="17866" y="8153"/>
                  <a:pt x="17826" y="8313"/>
                </a:cubicBezTo>
                <a:lnTo>
                  <a:pt x="17746" y="8553"/>
                </a:lnTo>
                <a:lnTo>
                  <a:pt x="17706" y="8673"/>
                </a:lnTo>
                <a:lnTo>
                  <a:pt x="17666" y="8793"/>
                </a:lnTo>
                <a:cubicBezTo>
                  <a:pt x="17626" y="8993"/>
                  <a:pt x="17586" y="9193"/>
                  <a:pt x="17586" y="9352"/>
                </a:cubicBezTo>
                <a:cubicBezTo>
                  <a:pt x="17546" y="9552"/>
                  <a:pt x="17506" y="9752"/>
                  <a:pt x="17506" y="9952"/>
                </a:cubicBezTo>
                <a:lnTo>
                  <a:pt x="17506" y="10232"/>
                </a:lnTo>
                <a:lnTo>
                  <a:pt x="17506" y="10551"/>
                </a:lnTo>
                <a:cubicBezTo>
                  <a:pt x="17506" y="10751"/>
                  <a:pt x="17586" y="10951"/>
                  <a:pt x="17586" y="11111"/>
                </a:cubicBezTo>
                <a:lnTo>
                  <a:pt x="17626" y="11231"/>
                </a:lnTo>
                <a:cubicBezTo>
                  <a:pt x="16577" y="10741"/>
                  <a:pt x="15467" y="10496"/>
                  <a:pt x="14349" y="10496"/>
                </a:cubicBezTo>
                <a:cubicBezTo>
                  <a:pt x="14189" y="10496"/>
                  <a:pt x="14029" y="10501"/>
                  <a:pt x="13869" y="10511"/>
                </a:cubicBezTo>
                <a:lnTo>
                  <a:pt x="13789" y="10312"/>
                </a:lnTo>
                <a:cubicBezTo>
                  <a:pt x="13629" y="9912"/>
                  <a:pt x="13470" y="9512"/>
                  <a:pt x="13390" y="9113"/>
                </a:cubicBezTo>
                <a:cubicBezTo>
                  <a:pt x="13350" y="8873"/>
                  <a:pt x="13310" y="8633"/>
                  <a:pt x="13270" y="8393"/>
                </a:cubicBezTo>
                <a:cubicBezTo>
                  <a:pt x="13270" y="8273"/>
                  <a:pt x="13230" y="8153"/>
                  <a:pt x="13230" y="8033"/>
                </a:cubicBezTo>
                <a:cubicBezTo>
                  <a:pt x="13230" y="7914"/>
                  <a:pt x="13230" y="7794"/>
                  <a:pt x="13230" y="7634"/>
                </a:cubicBezTo>
                <a:lnTo>
                  <a:pt x="13230" y="7274"/>
                </a:lnTo>
                <a:lnTo>
                  <a:pt x="13230" y="6914"/>
                </a:lnTo>
                <a:lnTo>
                  <a:pt x="13270" y="6515"/>
                </a:lnTo>
                <a:lnTo>
                  <a:pt x="13310" y="6155"/>
                </a:lnTo>
                <a:lnTo>
                  <a:pt x="13390" y="5835"/>
                </a:lnTo>
                <a:lnTo>
                  <a:pt x="13470" y="5516"/>
                </a:lnTo>
                <a:cubicBezTo>
                  <a:pt x="13510" y="5276"/>
                  <a:pt x="13589" y="5076"/>
                  <a:pt x="13629" y="4916"/>
                </a:cubicBezTo>
                <a:cubicBezTo>
                  <a:pt x="13749" y="4636"/>
                  <a:pt x="13869" y="4356"/>
                  <a:pt x="14029" y="4077"/>
                </a:cubicBezTo>
                <a:cubicBezTo>
                  <a:pt x="14069" y="3957"/>
                  <a:pt x="14149" y="3877"/>
                  <a:pt x="14189" y="3757"/>
                </a:cubicBezTo>
                <a:lnTo>
                  <a:pt x="14189" y="3757"/>
                </a:lnTo>
                <a:cubicBezTo>
                  <a:pt x="14109" y="3877"/>
                  <a:pt x="14069" y="3957"/>
                  <a:pt x="13989" y="4037"/>
                </a:cubicBezTo>
                <a:cubicBezTo>
                  <a:pt x="13829" y="4317"/>
                  <a:pt x="13669" y="4596"/>
                  <a:pt x="13550" y="4876"/>
                </a:cubicBezTo>
                <a:cubicBezTo>
                  <a:pt x="13470" y="5076"/>
                  <a:pt x="13390" y="5236"/>
                  <a:pt x="13350" y="5476"/>
                </a:cubicBezTo>
                <a:lnTo>
                  <a:pt x="13230" y="5795"/>
                </a:lnTo>
                <a:lnTo>
                  <a:pt x="13150" y="6155"/>
                </a:lnTo>
                <a:lnTo>
                  <a:pt x="13070" y="6515"/>
                </a:lnTo>
                <a:lnTo>
                  <a:pt x="12990" y="6874"/>
                </a:lnTo>
                <a:lnTo>
                  <a:pt x="12950" y="7274"/>
                </a:lnTo>
                <a:cubicBezTo>
                  <a:pt x="12950" y="7394"/>
                  <a:pt x="12950" y="7514"/>
                  <a:pt x="12910" y="7674"/>
                </a:cubicBezTo>
                <a:cubicBezTo>
                  <a:pt x="12870" y="7794"/>
                  <a:pt x="12910" y="7914"/>
                  <a:pt x="12910" y="8033"/>
                </a:cubicBezTo>
                <a:lnTo>
                  <a:pt x="12910" y="8433"/>
                </a:lnTo>
                <a:cubicBezTo>
                  <a:pt x="12910" y="8673"/>
                  <a:pt x="12950" y="8953"/>
                  <a:pt x="12990" y="9193"/>
                </a:cubicBezTo>
                <a:cubicBezTo>
                  <a:pt x="13070" y="9632"/>
                  <a:pt x="13190" y="10072"/>
                  <a:pt x="13310" y="10511"/>
                </a:cubicBezTo>
                <a:lnTo>
                  <a:pt x="13310" y="10551"/>
                </a:lnTo>
                <a:cubicBezTo>
                  <a:pt x="12311" y="10671"/>
                  <a:pt x="11271" y="10951"/>
                  <a:pt x="10312" y="11311"/>
                </a:cubicBezTo>
                <a:cubicBezTo>
                  <a:pt x="9912" y="11471"/>
                  <a:pt x="9513" y="11631"/>
                  <a:pt x="9113" y="11830"/>
                </a:cubicBezTo>
                <a:cubicBezTo>
                  <a:pt x="8993" y="11750"/>
                  <a:pt x="8833" y="11631"/>
                  <a:pt x="8713" y="11471"/>
                </a:cubicBezTo>
                <a:cubicBezTo>
                  <a:pt x="8554" y="11351"/>
                  <a:pt x="8514" y="11271"/>
                  <a:pt x="8394" y="11191"/>
                </a:cubicBezTo>
                <a:cubicBezTo>
                  <a:pt x="8314" y="11071"/>
                  <a:pt x="8234" y="10951"/>
                  <a:pt x="8114" y="10871"/>
                </a:cubicBezTo>
                <a:cubicBezTo>
                  <a:pt x="7954" y="10631"/>
                  <a:pt x="7754" y="10392"/>
                  <a:pt x="7634" y="10152"/>
                </a:cubicBezTo>
                <a:cubicBezTo>
                  <a:pt x="7554" y="10032"/>
                  <a:pt x="7474" y="9952"/>
                  <a:pt x="7434" y="9832"/>
                </a:cubicBezTo>
                <a:cubicBezTo>
                  <a:pt x="7355" y="9712"/>
                  <a:pt x="7315" y="9632"/>
                  <a:pt x="7235" y="9512"/>
                </a:cubicBezTo>
                <a:cubicBezTo>
                  <a:pt x="7195" y="9432"/>
                  <a:pt x="7155" y="9352"/>
                  <a:pt x="7115" y="9233"/>
                </a:cubicBezTo>
                <a:lnTo>
                  <a:pt x="6995" y="9033"/>
                </a:lnTo>
                <a:lnTo>
                  <a:pt x="7035" y="9272"/>
                </a:lnTo>
                <a:cubicBezTo>
                  <a:pt x="7075" y="9352"/>
                  <a:pt x="7115" y="9472"/>
                  <a:pt x="7155" y="9552"/>
                </a:cubicBezTo>
                <a:cubicBezTo>
                  <a:pt x="7195" y="9672"/>
                  <a:pt x="7235" y="9792"/>
                  <a:pt x="7275" y="9872"/>
                </a:cubicBezTo>
                <a:cubicBezTo>
                  <a:pt x="7355" y="9992"/>
                  <a:pt x="7395" y="10152"/>
                  <a:pt x="7474" y="10272"/>
                </a:cubicBezTo>
                <a:cubicBezTo>
                  <a:pt x="7594" y="10511"/>
                  <a:pt x="7714" y="10751"/>
                  <a:pt x="7874" y="11031"/>
                </a:cubicBezTo>
                <a:cubicBezTo>
                  <a:pt x="7994" y="11151"/>
                  <a:pt x="8074" y="11311"/>
                  <a:pt x="8154" y="11391"/>
                </a:cubicBezTo>
                <a:cubicBezTo>
                  <a:pt x="8234" y="11511"/>
                  <a:pt x="8314" y="11671"/>
                  <a:pt x="8394" y="11750"/>
                </a:cubicBezTo>
                <a:cubicBezTo>
                  <a:pt x="8514" y="11870"/>
                  <a:pt x="8594" y="11990"/>
                  <a:pt x="8673" y="12070"/>
                </a:cubicBezTo>
                <a:cubicBezTo>
                  <a:pt x="7914" y="12550"/>
                  <a:pt x="7235" y="13149"/>
                  <a:pt x="6715" y="13869"/>
                </a:cubicBezTo>
                <a:lnTo>
                  <a:pt x="6555" y="13789"/>
                </a:lnTo>
                <a:cubicBezTo>
                  <a:pt x="6515" y="13749"/>
                  <a:pt x="6395" y="13669"/>
                  <a:pt x="6315" y="13589"/>
                </a:cubicBezTo>
                <a:lnTo>
                  <a:pt x="6235" y="13509"/>
                </a:lnTo>
                <a:lnTo>
                  <a:pt x="6195" y="13469"/>
                </a:lnTo>
                <a:lnTo>
                  <a:pt x="6156" y="13429"/>
                </a:lnTo>
                <a:lnTo>
                  <a:pt x="6076" y="13389"/>
                </a:lnTo>
                <a:lnTo>
                  <a:pt x="5956" y="13269"/>
                </a:lnTo>
                <a:lnTo>
                  <a:pt x="5756" y="13109"/>
                </a:lnTo>
                <a:cubicBezTo>
                  <a:pt x="5636" y="13029"/>
                  <a:pt x="5476" y="12950"/>
                  <a:pt x="5356" y="12910"/>
                </a:cubicBezTo>
                <a:cubicBezTo>
                  <a:pt x="5076" y="12790"/>
                  <a:pt x="4797" y="12750"/>
                  <a:pt x="4517" y="12710"/>
                </a:cubicBezTo>
                <a:cubicBezTo>
                  <a:pt x="4237" y="12710"/>
                  <a:pt x="3997" y="12750"/>
                  <a:pt x="3718" y="12790"/>
                </a:cubicBezTo>
                <a:cubicBezTo>
                  <a:pt x="3598" y="12830"/>
                  <a:pt x="3478" y="12870"/>
                  <a:pt x="3358" y="12870"/>
                </a:cubicBezTo>
                <a:lnTo>
                  <a:pt x="3038" y="13029"/>
                </a:lnTo>
                <a:lnTo>
                  <a:pt x="2758" y="13149"/>
                </a:lnTo>
                <a:lnTo>
                  <a:pt x="2518" y="13309"/>
                </a:lnTo>
                <a:cubicBezTo>
                  <a:pt x="2399" y="13429"/>
                  <a:pt x="2239" y="13509"/>
                  <a:pt x="2119" y="13629"/>
                </a:cubicBezTo>
                <a:cubicBezTo>
                  <a:pt x="2039" y="13709"/>
                  <a:pt x="1919" y="13829"/>
                  <a:pt x="1839" y="13909"/>
                </a:cubicBezTo>
                <a:cubicBezTo>
                  <a:pt x="1799" y="13989"/>
                  <a:pt x="1719" y="14069"/>
                  <a:pt x="1719" y="14109"/>
                </a:cubicBezTo>
                <a:cubicBezTo>
                  <a:pt x="1759" y="14109"/>
                  <a:pt x="1839" y="14029"/>
                  <a:pt x="1919" y="13989"/>
                </a:cubicBezTo>
                <a:cubicBezTo>
                  <a:pt x="1999" y="13909"/>
                  <a:pt x="2119" y="13829"/>
                  <a:pt x="2239" y="13789"/>
                </a:cubicBezTo>
                <a:cubicBezTo>
                  <a:pt x="2359" y="13709"/>
                  <a:pt x="2518" y="13629"/>
                  <a:pt x="2638" y="13549"/>
                </a:cubicBezTo>
                <a:lnTo>
                  <a:pt x="2918" y="13469"/>
                </a:lnTo>
                <a:lnTo>
                  <a:pt x="3198" y="13429"/>
                </a:lnTo>
                <a:lnTo>
                  <a:pt x="3478" y="13389"/>
                </a:lnTo>
                <a:lnTo>
                  <a:pt x="3797" y="13389"/>
                </a:lnTo>
                <a:cubicBezTo>
                  <a:pt x="3997" y="13389"/>
                  <a:pt x="4197" y="13389"/>
                  <a:pt x="4397" y="13469"/>
                </a:cubicBezTo>
                <a:cubicBezTo>
                  <a:pt x="4597" y="13509"/>
                  <a:pt x="4757" y="13589"/>
                  <a:pt x="4917" y="13709"/>
                </a:cubicBezTo>
                <a:cubicBezTo>
                  <a:pt x="4996" y="13749"/>
                  <a:pt x="5076" y="13829"/>
                  <a:pt x="5116" y="13869"/>
                </a:cubicBezTo>
                <a:lnTo>
                  <a:pt x="5196" y="13949"/>
                </a:lnTo>
                <a:lnTo>
                  <a:pt x="5276" y="14109"/>
                </a:lnTo>
                <a:lnTo>
                  <a:pt x="5356" y="14188"/>
                </a:lnTo>
                <a:lnTo>
                  <a:pt x="5476" y="14348"/>
                </a:lnTo>
                <a:cubicBezTo>
                  <a:pt x="5556" y="14468"/>
                  <a:pt x="5636" y="14548"/>
                  <a:pt x="5716" y="14668"/>
                </a:cubicBezTo>
                <a:cubicBezTo>
                  <a:pt x="5796" y="14788"/>
                  <a:pt x="5996" y="14948"/>
                  <a:pt x="6116" y="15108"/>
                </a:cubicBezTo>
                <a:cubicBezTo>
                  <a:pt x="5916" y="15667"/>
                  <a:pt x="5796" y="16267"/>
                  <a:pt x="5676" y="16906"/>
                </a:cubicBezTo>
                <a:cubicBezTo>
                  <a:pt x="5636" y="17106"/>
                  <a:pt x="5596" y="17346"/>
                  <a:pt x="5516" y="17586"/>
                </a:cubicBezTo>
                <a:cubicBezTo>
                  <a:pt x="5356" y="17266"/>
                  <a:pt x="5196" y="16986"/>
                  <a:pt x="4957" y="16746"/>
                </a:cubicBezTo>
                <a:cubicBezTo>
                  <a:pt x="4677" y="16427"/>
                  <a:pt x="4357" y="16187"/>
                  <a:pt x="3957" y="16067"/>
                </a:cubicBezTo>
                <a:cubicBezTo>
                  <a:pt x="3757" y="15987"/>
                  <a:pt x="3598" y="15947"/>
                  <a:pt x="3358" y="15907"/>
                </a:cubicBezTo>
                <a:cubicBezTo>
                  <a:pt x="3278" y="15887"/>
                  <a:pt x="3188" y="15877"/>
                  <a:pt x="3093" y="15877"/>
                </a:cubicBezTo>
                <a:cubicBezTo>
                  <a:pt x="2998" y="15877"/>
                  <a:pt x="2898" y="15887"/>
                  <a:pt x="2798" y="15907"/>
                </a:cubicBezTo>
                <a:cubicBezTo>
                  <a:pt x="2439" y="15947"/>
                  <a:pt x="2119" y="16067"/>
                  <a:pt x="1839" y="16267"/>
                </a:cubicBezTo>
                <a:cubicBezTo>
                  <a:pt x="1639" y="16387"/>
                  <a:pt x="1479" y="16587"/>
                  <a:pt x="1359" y="16786"/>
                </a:cubicBezTo>
                <a:cubicBezTo>
                  <a:pt x="1519" y="16587"/>
                  <a:pt x="1679" y="16467"/>
                  <a:pt x="1879" y="16347"/>
                </a:cubicBezTo>
                <a:cubicBezTo>
                  <a:pt x="2159" y="16187"/>
                  <a:pt x="2439" y="16107"/>
                  <a:pt x="2758" y="16107"/>
                </a:cubicBezTo>
                <a:cubicBezTo>
                  <a:pt x="2958" y="16107"/>
                  <a:pt x="3118" y="16107"/>
                  <a:pt x="3278" y="16147"/>
                </a:cubicBezTo>
                <a:cubicBezTo>
                  <a:pt x="3438" y="16187"/>
                  <a:pt x="3598" y="16267"/>
                  <a:pt x="3757" y="16347"/>
                </a:cubicBezTo>
                <a:cubicBezTo>
                  <a:pt x="4077" y="16507"/>
                  <a:pt x="4357" y="16746"/>
                  <a:pt x="4557" y="17026"/>
                </a:cubicBezTo>
                <a:cubicBezTo>
                  <a:pt x="4757" y="17266"/>
                  <a:pt x="4877" y="17546"/>
                  <a:pt x="4996" y="17826"/>
                </a:cubicBezTo>
                <a:cubicBezTo>
                  <a:pt x="5036" y="17985"/>
                  <a:pt x="5116" y="18145"/>
                  <a:pt x="5116" y="18305"/>
                </a:cubicBezTo>
                <a:cubicBezTo>
                  <a:pt x="5036" y="18545"/>
                  <a:pt x="4877" y="18745"/>
                  <a:pt x="4717" y="18945"/>
                </a:cubicBezTo>
                <a:cubicBezTo>
                  <a:pt x="4557" y="19025"/>
                  <a:pt x="4397" y="19105"/>
                  <a:pt x="4197" y="19184"/>
                </a:cubicBezTo>
                <a:cubicBezTo>
                  <a:pt x="4117" y="19184"/>
                  <a:pt x="4037" y="19224"/>
                  <a:pt x="3917" y="19224"/>
                </a:cubicBezTo>
                <a:cubicBezTo>
                  <a:pt x="3837" y="19264"/>
                  <a:pt x="3718" y="19304"/>
                  <a:pt x="3598" y="19304"/>
                </a:cubicBezTo>
                <a:lnTo>
                  <a:pt x="3318" y="19304"/>
                </a:lnTo>
                <a:cubicBezTo>
                  <a:pt x="3198" y="19304"/>
                  <a:pt x="3118" y="19304"/>
                  <a:pt x="2998" y="19264"/>
                </a:cubicBezTo>
                <a:cubicBezTo>
                  <a:pt x="2918" y="19264"/>
                  <a:pt x="2798" y="19224"/>
                  <a:pt x="2718" y="19184"/>
                </a:cubicBezTo>
                <a:cubicBezTo>
                  <a:pt x="2638" y="19184"/>
                  <a:pt x="2558" y="19144"/>
                  <a:pt x="2479" y="19105"/>
                </a:cubicBezTo>
                <a:lnTo>
                  <a:pt x="2319" y="18985"/>
                </a:lnTo>
                <a:lnTo>
                  <a:pt x="2159" y="18865"/>
                </a:lnTo>
                <a:lnTo>
                  <a:pt x="2159" y="18865"/>
                </a:lnTo>
                <a:lnTo>
                  <a:pt x="2279" y="19025"/>
                </a:lnTo>
                <a:lnTo>
                  <a:pt x="2439" y="19144"/>
                </a:lnTo>
                <a:cubicBezTo>
                  <a:pt x="2518" y="19224"/>
                  <a:pt x="2598" y="19264"/>
                  <a:pt x="2678" y="19304"/>
                </a:cubicBezTo>
                <a:cubicBezTo>
                  <a:pt x="2758" y="19384"/>
                  <a:pt x="2878" y="19424"/>
                  <a:pt x="2958" y="19464"/>
                </a:cubicBezTo>
                <a:cubicBezTo>
                  <a:pt x="3078" y="19504"/>
                  <a:pt x="3158" y="19504"/>
                  <a:pt x="3278" y="19544"/>
                </a:cubicBezTo>
                <a:cubicBezTo>
                  <a:pt x="3398" y="19544"/>
                  <a:pt x="3518" y="19584"/>
                  <a:pt x="3638" y="19584"/>
                </a:cubicBezTo>
                <a:lnTo>
                  <a:pt x="3877" y="19584"/>
                </a:lnTo>
                <a:cubicBezTo>
                  <a:pt x="3698" y="19664"/>
                  <a:pt x="3508" y="19704"/>
                  <a:pt x="3313" y="19704"/>
                </a:cubicBezTo>
                <a:cubicBezTo>
                  <a:pt x="3118" y="19704"/>
                  <a:pt x="2918" y="19664"/>
                  <a:pt x="2718" y="19584"/>
                </a:cubicBezTo>
                <a:cubicBezTo>
                  <a:pt x="2079" y="19384"/>
                  <a:pt x="1559" y="18905"/>
                  <a:pt x="1240" y="18305"/>
                </a:cubicBezTo>
                <a:cubicBezTo>
                  <a:pt x="480" y="16826"/>
                  <a:pt x="760" y="14029"/>
                  <a:pt x="2239" y="11031"/>
                </a:cubicBezTo>
                <a:cubicBezTo>
                  <a:pt x="2399" y="10711"/>
                  <a:pt x="2558" y="10432"/>
                  <a:pt x="2798" y="10152"/>
                </a:cubicBezTo>
                <a:lnTo>
                  <a:pt x="2878" y="10152"/>
                </a:lnTo>
                <a:cubicBezTo>
                  <a:pt x="3038" y="10072"/>
                  <a:pt x="3198" y="10072"/>
                  <a:pt x="3358" y="10032"/>
                </a:cubicBezTo>
                <a:lnTo>
                  <a:pt x="3718" y="9992"/>
                </a:lnTo>
                <a:lnTo>
                  <a:pt x="4117" y="9992"/>
                </a:lnTo>
                <a:cubicBezTo>
                  <a:pt x="4237" y="9992"/>
                  <a:pt x="4397" y="10032"/>
                  <a:pt x="4517" y="10032"/>
                </a:cubicBezTo>
                <a:cubicBezTo>
                  <a:pt x="4677" y="10072"/>
                  <a:pt x="4797" y="10112"/>
                  <a:pt x="4917" y="10152"/>
                </a:cubicBezTo>
                <a:cubicBezTo>
                  <a:pt x="5076" y="10232"/>
                  <a:pt x="5196" y="10272"/>
                  <a:pt x="5356" y="10352"/>
                </a:cubicBezTo>
                <a:cubicBezTo>
                  <a:pt x="5476" y="10432"/>
                  <a:pt x="5596" y="10511"/>
                  <a:pt x="5716" y="10591"/>
                </a:cubicBezTo>
                <a:cubicBezTo>
                  <a:pt x="5916" y="10751"/>
                  <a:pt x="6116" y="10911"/>
                  <a:pt x="6315" y="11071"/>
                </a:cubicBezTo>
                <a:cubicBezTo>
                  <a:pt x="6515" y="11271"/>
                  <a:pt x="6675" y="11431"/>
                  <a:pt x="6795" y="11631"/>
                </a:cubicBezTo>
                <a:cubicBezTo>
                  <a:pt x="6675" y="11431"/>
                  <a:pt x="6515" y="11231"/>
                  <a:pt x="6355" y="11031"/>
                </a:cubicBezTo>
                <a:cubicBezTo>
                  <a:pt x="6195" y="10831"/>
                  <a:pt x="5996" y="10631"/>
                  <a:pt x="5796" y="10432"/>
                </a:cubicBezTo>
                <a:cubicBezTo>
                  <a:pt x="5676" y="10352"/>
                  <a:pt x="5556" y="10232"/>
                  <a:pt x="5436" y="10152"/>
                </a:cubicBezTo>
                <a:cubicBezTo>
                  <a:pt x="5316" y="10072"/>
                  <a:pt x="5156" y="9992"/>
                  <a:pt x="5036" y="9912"/>
                </a:cubicBezTo>
                <a:cubicBezTo>
                  <a:pt x="4877" y="9832"/>
                  <a:pt x="4757" y="9752"/>
                  <a:pt x="4597" y="9712"/>
                </a:cubicBezTo>
                <a:cubicBezTo>
                  <a:pt x="4437" y="9672"/>
                  <a:pt x="4277" y="9632"/>
                  <a:pt x="4117" y="9592"/>
                </a:cubicBezTo>
                <a:cubicBezTo>
                  <a:pt x="3957" y="9552"/>
                  <a:pt x="3837" y="9552"/>
                  <a:pt x="3678" y="9552"/>
                </a:cubicBezTo>
                <a:lnTo>
                  <a:pt x="3278" y="9552"/>
                </a:lnTo>
                <a:cubicBezTo>
                  <a:pt x="4317" y="8553"/>
                  <a:pt x="5516" y="7834"/>
                  <a:pt x="6875" y="7394"/>
                </a:cubicBezTo>
                <a:lnTo>
                  <a:pt x="6915" y="7594"/>
                </a:lnTo>
                <a:cubicBezTo>
                  <a:pt x="6995" y="7834"/>
                  <a:pt x="7075" y="8113"/>
                  <a:pt x="7195" y="8353"/>
                </a:cubicBezTo>
                <a:cubicBezTo>
                  <a:pt x="7315" y="8593"/>
                  <a:pt x="7434" y="8913"/>
                  <a:pt x="7554" y="9193"/>
                </a:cubicBezTo>
                <a:cubicBezTo>
                  <a:pt x="7674" y="9472"/>
                  <a:pt x="7834" y="9712"/>
                  <a:pt x="7994" y="9952"/>
                </a:cubicBezTo>
                <a:cubicBezTo>
                  <a:pt x="8114" y="10232"/>
                  <a:pt x="8274" y="10432"/>
                  <a:pt x="8394" y="10631"/>
                </a:cubicBezTo>
                <a:cubicBezTo>
                  <a:pt x="8514" y="10831"/>
                  <a:pt x="8634" y="10951"/>
                  <a:pt x="8713" y="11071"/>
                </a:cubicBezTo>
                <a:lnTo>
                  <a:pt x="8833" y="11231"/>
                </a:lnTo>
                <a:lnTo>
                  <a:pt x="8753" y="11071"/>
                </a:lnTo>
                <a:cubicBezTo>
                  <a:pt x="8673" y="10951"/>
                  <a:pt x="8594" y="10791"/>
                  <a:pt x="8514" y="10551"/>
                </a:cubicBezTo>
                <a:cubicBezTo>
                  <a:pt x="8434" y="10352"/>
                  <a:pt x="8314" y="10112"/>
                  <a:pt x="8234" y="9832"/>
                </a:cubicBezTo>
                <a:cubicBezTo>
                  <a:pt x="8114" y="9592"/>
                  <a:pt x="8034" y="9312"/>
                  <a:pt x="7954" y="9033"/>
                </a:cubicBezTo>
                <a:cubicBezTo>
                  <a:pt x="7834" y="8753"/>
                  <a:pt x="7794" y="8433"/>
                  <a:pt x="7714" y="8193"/>
                </a:cubicBezTo>
                <a:cubicBezTo>
                  <a:pt x="7674" y="7914"/>
                  <a:pt x="7634" y="7674"/>
                  <a:pt x="7594" y="7434"/>
                </a:cubicBezTo>
                <a:cubicBezTo>
                  <a:pt x="7594" y="7314"/>
                  <a:pt x="7594" y="7234"/>
                  <a:pt x="7554" y="7114"/>
                </a:cubicBezTo>
                <a:cubicBezTo>
                  <a:pt x="7834" y="5955"/>
                  <a:pt x="8554" y="4956"/>
                  <a:pt x="9593" y="4356"/>
                </a:cubicBezTo>
                <a:lnTo>
                  <a:pt x="9593" y="4356"/>
                </a:lnTo>
                <a:cubicBezTo>
                  <a:pt x="9553" y="4476"/>
                  <a:pt x="9473" y="4556"/>
                  <a:pt x="9433" y="4676"/>
                </a:cubicBezTo>
                <a:cubicBezTo>
                  <a:pt x="9273" y="5036"/>
                  <a:pt x="9153" y="5436"/>
                  <a:pt x="9113" y="5835"/>
                </a:cubicBezTo>
                <a:lnTo>
                  <a:pt x="9113" y="6155"/>
                </a:lnTo>
                <a:lnTo>
                  <a:pt x="9113" y="6435"/>
                </a:lnTo>
                <a:lnTo>
                  <a:pt x="9113" y="6755"/>
                </a:lnTo>
                <a:lnTo>
                  <a:pt x="9153" y="7034"/>
                </a:lnTo>
                <a:cubicBezTo>
                  <a:pt x="9193" y="7394"/>
                  <a:pt x="9273" y="7714"/>
                  <a:pt x="9393" y="8033"/>
                </a:cubicBezTo>
                <a:cubicBezTo>
                  <a:pt x="9433" y="8153"/>
                  <a:pt x="9473" y="8313"/>
                  <a:pt x="9553" y="8393"/>
                </a:cubicBezTo>
                <a:cubicBezTo>
                  <a:pt x="9593" y="8513"/>
                  <a:pt x="9633" y="8593"/>
                  <a:pt x="9673" y="8673"/>
                </a:cubicBezTo>
                <a:cubicBezTo>
                  <a:pt x="9713" y="8753"/>
                  <a:pt x="9793" y="8833"/>
                  <a:pt x="9833" y="8913"/>
                </a:cubicBezTo>
                <a:cubicBezTo>
                  <a:pt x="9793" y="8833"/>
                  <a:pt x="9753" y="8753"/>
                  <a:pt x="9713" y="8673"/>
                </a:cubicBezTo>
                <a:cubicBezTo>
                  <a:pt x="9673" y="8593"/>
                  <a:pt x="9633" y="8513"/>
                  <a:pt x="9593" y="8393"/>
                </a:cubicBezTo>
                <a:cubicBezTo>
                  <a:pt x="9553" y="8273"/>
                  <a:pt x="9513" y="8153"/>
                  <a:pt x="9473" y="7994"/>
                </a:cubicBezTo>
                <a:cubicBezTo>
                  <a:pt x="9393" y="7674"/>
                  <a:pt x="9353" y="7354"/>
                  <a:pt x="9353" y="6994"/>
                </a:cubicBezTo>
                <a:lnTo>
                  <a:pt x="9353" y="6715"/>
                </a:lnTo>
                <a:lnTo>
                  <a:pt x="9353" y="6435"/>
                </a:lnTo>
                <a:cubicBezTo>
                  <a:pt x="9353" y="6275"/>
                  <a:pt x="9353" y="6075"/>
                  <a:pt x="9393" y="5875"/>
                </a:cubicBezTo>
                <a:cubicBezTo>
                  <a:pt x="9473" y="5516"/>
                  <a:pt x="9593" y="5196"/>
                  <a:pt x="9793" y="4876"/>
                </a:cubicBezTo>
                <a:cubicBezTo>
                  <a:pt x="9952" y="4596"/>
                  <a:pt x="10152" y="4356"/>
                  <a:pt x="10352" y="4117"/>
                </a:cubicBezTo>
                <a:cubicBezTo>
                  <a:pt x="10512" y="3997"/>
                  <a:pt x="10672" y="3837"/>
                  <a:pt x="10872" y="3677"/>
                </a:cubicBezTo>
                <a:cubicBezTo>
                  <a:pt x="11231" y="3557"/>
                  <a:pt x="11551" y="3397"/>
                  <a:pt x="11911" y="3277"/>
                </a:cubicBezTo>
                <a:cubicBezTo>
                  <a:pt x="12231" y="3197"/>
                  <a:pt x="12390" y="3117"/>
                  <a:pt x="12630" y="3078"/>
                </a:cubicBezTo>
                <a:lnTo>
                  <a:pt x="12630" y="3078"/>
                </a:lnTo>
                <a:lnTo>
                  <a:pt x="12550" y="3277"/>
                </a:lnTo>
                <a:cubicBezTo>
                  <a:pt x="12470" y="3437"/>
                  <a:pt x="12390" y="3637"/>
                  <a:pt x="12350" y="3837"/>
                </a:cubicBezTo>
                <a:cubicBezTo>
                  <a:pt x="12271" y="4037"/>
                  <a:pt x="12191" y="4237"/>
                  <a:pt x="12151" y="4436"/>
                </a:cubicBezTo>
                <a:cubicBezTo>
                  <a:pt x="12071" y="4676"/>
                  <a:pt x="12031" y="4876"/>
                  <a:pt x="11991" y="5116"/>
                </a:cubicBezTo>
                <a:cubicBezTo>
                  <a:pt x="11951" y="5356"/>
                  <a:pt x="11911" y="5595"/>
                  <a:pt x="11911" y="5835"/>
                </a:cubicBezTo>
                <a:cubicBezTo>
                  <a:pt x="11871" y="6075"/>
                  <a:pt x="11831" y="6315"/>
                  <a:pt x="11831" y="6515"/>
                </a:cubicBezTo>
                <a:lnTo>
                  <a:pt x="11831" y="7194"/>
                </a:lnTo>
                <a:lnTo>
                  <a:pt x="11871" y="7834"/>
                </a:lnTo>
                <a:lnTo>
                  <a:pt x="11951" y="8393"/>
                </a:lnTo>
                <a:cubicBezTo>
                  <a:pt x="11951" y="8593"/>
                  <a:pt x="11951" y="8753"/>
                  <a:pt x="11991" y="8873"/>
                </a:cubicBezTo>
                <a:lnTo>
                  <a:pt x="12071" y="9233"/>
                </a:lnTo>
                <a:lnTo>
                  <a:pt x="12111" y="9552"/>
                </a:lnTo>
                <a:lnTo>
                  <a:pt x="12111" y="9233"/>
                </a:lnTo>
                <a:lnTo>
                  <a:pt x="12111" y="8873"/>
                </a:lnTo>
                <a:lnTo>
                  <a:pt x="12111" y="8393"/>
                </a:lnTo>
                <a:lnTo>
                  <a:pt x="12111" y="7834"/>
                </a:lnTo>
                <a:lnTo>
                  <a:pt x="12151" y="7194"/>
                </a:lnTo>
                <a:cubicBezTo>
                  <a:pt x="12151" y="6994"/>
                  <a:pt x="12191" y="6755"/>
                  <a:pt x="12231" y="6555"/>
                </a:cubicBezTo>
                <a:cubicBezTo>
                  <a:pt x="12271" y="6315"/>
                  <a:pt x="12311" y="6115"/>
                  <a:pt x="12350" y="5875"/>
                </a:cubicBezTo>
                <a:cubicBezTo>
                  <a:pt x="12390" y="5675"/>
                  <a:pt x="12470" y="5436"/>
                  <a:pt x="12510" y="5236"/>
                </a:cubicBezTo>
                <a:cubicBezTo>
                  <a:pt x="12590" y="4996"/>
                  <a:pt x="12630" y="4796"/>
                  <a:pt x="12710" y="4596"/>
                </a:cubicBezTo>
                <a:cubicBezTo>
                  <a:pt x="12790" y="4396"/>
                  <a:pt x="12870" y="4197"/>
                  <a:pt x="12950" y="4037"/>
                </a:cubicBezTo>
                <a:cubicBezTo>
                  <a:pt x="13070" y="3877"/>
                  <a:pt x="13150" y="3717"/>
                  <a:pt x="13230" y="3557"/>
                </a:cubicBezTo>
                <a:cubicBezTo>
                  <a:pt x="13310" y="3357"/>
                  <a:pt x="13390" y="3277"/>
                  <a:pt x="13470" y="3157"/>
                </a:cubicBezTo>
                <a:cubicBezTo>
                  <a:pt x="13550" y="3038"/>
                  <a:pt x="13589" y="2958"/>
                  <a:pt x="13669" y="2878"/>
                </a:cubicBezTo>
                <a:lnTo>
                  <a:pt x="13749" y="2758"/>
                </a:lnTo>
                <a:cubicBezTo>
                  <a:pt x="14469" y="2038"/>
                  <a:pt x="15308" y="1519"/>
                  <a:pt x="16267" y="1239"/>
                </a:cubicBezTo>
                <a:cubicBezTo>
                  <a:pt x="17143" y="959"/>
                  <a:pt x="18081" y="832"/>
                  <a:pt x="19026" y="832"/>
                </a:cubicBezTo>
                <a:close/>
                <a:moveTo>
                  <a:pt x="19185" y="0"/>
                </a:moveTo>
                <a:cubicBezTo>
                  <a:pt x="18146" y="0"/>
                  <a:pt x="17067" y="160"/>
                  <a:pt x="16067" y="520"/>
                </a:cubicBezTo>
                <a:cubicBezTo>
                  <a:pt x="15508" y="679"/>
                  <a:pt x="14948" y="959"/>
                  <a:pt x="14429" y="1279"/>
                </a:cubicBezTo>
                <a:cubicBezTo>
                  <a:pt x="14069" y="1519"/>
                  <a:pt x="13709" y="1799"/>
                  <a:pt x="13390" y="2118"/>
                </a:cubicBezTo>
                <a:cubicBezTo>
                  <a:pt x="12830" y="2198"/>
                  <a:pt x="12271" y="2358"/>
                  <a:pt x="11751" y="2558"/>
                </a:cubicBezTo>
                <a:cubicBezTo>
                  <a:pt x="9873" y="3157"/>
                  <a:pt x="7594" y="4356"/>
                  <a:pt x="6955" y="6555"/>
                </a:cubicBezTo>
                <a:lnTo>
                  <a:pt x="6755" y="6595"/>
                </a:lnTo>
                <a:cubicBezTo>
                  <a:pt x="6355" y="6755"/>
                  <a:pt x="5916" y="6914"/>
                  <a:pt x="5516" y="7114"/>
                </a:cubicBezTo>
                <a:cubicBezTo>
                  <a:pt x="3837" y="7834"/>
                  <a:pt x="2439" y="9073"/>
                  <a:pt x="1559" y="10711"/>
                </a:cubicBezTo>
                <a:cubicBezTo>
                  <a:pt x="640" y="12390"/>
                  <a:pt x="160" y="14268"/>
                  <a:pt x="41" y="16187"/>
                </a:cubicBezTo>
                <a:cubicBezTo>
                  <a:pt x="1" y="17066"/>
                  <a:pt x="200" y="17905"/>
                  <a:pt x="560" y="18705"/>
                </a:cubicBezTo>
                <a:cubicBezTo>
                  <a:pt x="600" y="18785"/>
                  <a:pt x="640" y="18865"/>
                  <a:pt x="680" y="18945"/>
                </a:cubicBezTo>
                <a:lnTo>
                  <a:pt x="760" y="19025"/>
                </a:lnTo>
                <a:lnTo>
                  <a:pt x="880" y="19184"/>
                </a:lnTo>
                <a:lnTo>
                  <a:pt x="920" y="19264"/>
                </a:lnTo>
                <a:lnTo>
                  <a:pt x="1080" y="19424"/>
                </a:lnTo>
                <a:lnTo>
                  <a:pt x="1120" y="19464"/>
                </a:lnTo>
                <a:cubicBezTo>
                  <a:pt x="1200" y="19544"/>
                  <a:pt x="1240" y="19624"/>
                  <a:pt x="1319" y="19664"/>
                </a:cubicBezTo>
                <a:lnTo>
                  <a:pt x="1359" y="19704"/>
                </a:lnTo>
                <a:lnTo>
                  <a:pt x="1559" y="19864"/>
                </a:lnTo>
                <a:lnTo>
                  <a:pt x="1639" y="19904"/>
                </a:lnTo>
                <a:lnTo>
                  <a:pt x="1799" y="20024"/>
                </a:lnTo>
                <a:lnTo>
                  <a:pt x="1879" y="20064"/>
                </a:lnTo>
                <a:lnTo>
                  <a:pt x="2119" y="20184"/>
                </a:lnTo>
                <a:lnTo>
                  <a:pt x="2359" y="20304"/>
                </a:lnTo>
                <a:lnTo>
                  <a:pt x="2479" y="20344"/>
                </a:lnTo>
                <a:lnTo>
                  <a:pt x="2678" y="20383"/>
                </a:lnTo>
                <a:lnTo>
                  <a:pt x="2758" y="20423"/>
                </a:lnTo>
                <a:lnTo>
                  <a:pt x="2998" y="20463"/>
                </a:lnTo>
                <a:lnTo>
                  <a:pt x="3038" y="20463"/>
                </a:lnTo>
                <a:lnTo>
                  <a:pt x="3318" y="20503"/>
                </a:lnTo>
                <a:lnTo>
                  <a:pt x="4357" y="20503"/>
                </a:lnTo>
                <a:lnTo>
                  <a:pt x="4557" y="20463"/>
                </a:lnTo>
                <a:lnTo>
                  <a:pt x="4677" y="20463"/>
                </a:lnTo>
                <a:cubicBezTo>
                  <a:pt x="4757" y="20463"/>
                  <a:pt x="4877" y="20423"/>
                  <a:pt x="4957" y="20383"/>
                </a:cubicBezTo>
                <a:cubicBezTo>
                  <a:pt x="5476" y="20224"/>
                  <a:pt x="5956" y="19944"/>
                  <a:pt x="6315" y="19544"/>
                </a:cubicBezTo>
                <a:cubicBezTo>
                  <a:pt x="6435" y="19424"/>
                  <a:pt x="6515" y="19304"/>
                  <a:pt x="6635" y="19224"/>
                </a:cubicBezTo>
                <a:cubicBezTo>
                  <a:pt x="6875" y="18905"/>
                  <a:pt x="7115" y="18585"/>
                  <a:pt x="7315" y="18265"/>
                </a:cubicBezTo>
                <a:cubicBezTo>
                  <a:pt x="7554" y="17945"/>
                  <a:pt x="7674" y="17746"/>
                  <a:pt x="7834" y="17586"/>
                </a:cubicBezTo>
                <a:cubicBezTo>
                  <a:pt x="8314" y="16946"/>
                  <a:pt x="8993" y="16467"/>
                  <a:pt x="9793" y="16267"/>
                </a:cubicBezTo>
                <a:cubicBezTo>
                  <a:pt x="9912" y="16227"/>
                  <a:pt x="10032" y="16187"/>
                  <a:pt x="10192" y="16147"/>
                </a:cubicBezTo>
                <a:lnTo>
                  <a:pt x="10632" y="16067"/>
                </a:lnTo>
                <a:lnTo>
                  <a:pt x="11072" y="15947"/>
                </a:lnTo>
                <a:lnTo>
                  <a:pt x="11231" y="15947"/>
                </a:lnTo>
                <a:lnTo>
                  <a:pt x="11591" y="15907"/>
                </a:lnTo>
                <a:lnTo>
                  <a:pt x="11751" y="15867"/>
                </a:lnTo>
                <a:lnTo>
                  <a:pt x="12111" y="15827"/>
                </a:lnTo>
                <a:lnTo>
                  <a:pt x="12271" y="15827"/>
                </a:lnTo>
                <a:lnTo>
                  <a:pt x="12750" y="15787"/>
                </a:lnTo>
                <a:lnTo>
                  <a:pt x="12790" y="15787"/>
                </a:lnTo>
                <a:lnTo>
                  <a:pt x="13270" y="15747"/>
                </a:lnTo>
                <a:lnTo>
                  <a:pt x="14429" y="15747"/>
                </a:lnTo>
                <a:lnTo>
                  <a:pt x="14868" y="15787"/>
                </a:lnTo>
                <a:lnTo>
                  <a:pt x="14948" y="15787"/>
                </a:lnTo>
                <a:lnTo>
                  <a:pt x="15428" y="15827"/>
                </a:lnTo>
                <a:lnTo>
                  <a:pt x="15508" y="15827"/>
                </a:lnTo>
                <a:cubicBezTo>
                  <a:pt x="15668" y="15827"/>
                  <a:pt x="15828" y="15867"/>
                  <a:pt x="15988" y="15907"/>
                </a:cubicBezTo>
                <a:cubicBezTo>
                  <a:pt x="16107" y="15947"/>
                  <a:pt x="16267" y="15987"/>
                  <a:pt x="16387" y="16027"/>
                </a:cubicBezTo>
                <a:lnTo>
                  <a:pt x="16467" y="16027"/>
                </a:lnTo>
                <a:cubicBezTo>
                  <a:pt x="16627" y="16067"/>
                  <a:pt x="16747" y="16147"/>
                  <a:pt x="16907" y="16187"/>
                </a:cubicBezTo>
                <a:lnTo>
                  <a:pt x="16987" y="16227"/>
                </a:lnTo>
                <a:cubicBezTo>
                  <a:pt x="17107" y="16307"/>
                  <a:pt x="17266" y="16347"/>
                  <a:pt x="17386" y="16427"/>
                </a:cubicBezTo>
                <a:cubicBezTo>
                  <a:pt x="17506" y="16507"/>
                  <a:pt x="17626" y="16587"/>
                  <a:pt x="17786" y="16666"/>
                </a:cubicBezTo>
                <a:lnTo>
                  <a:pt x="17826" y="16706"/>
                </a:lnTo>
                <a:cubicBezTo>
                  <a:pt x="17946" y="16786"/>
                  <a:pt x="18066" y="16906"/>
                  <a:pt x="18186" y="16986"/>
                </a:cubicBezTo>
                <a:lnTo>
                  <a:pt x="18266" y="17066"/>
                </a:lnTo>
                <a:cubicBezTo>
                  <a:pt x="18386" y="17146"/>
                  <a:pt x="18466" y="17266"/>
                  <a:pt x="18585" y="17386"/>
                </a:cubicBezTo>
                <a:cubicBezTo>
                  <a:pt x="18505" y="17546"/>
                  <a:pt x="18426" y="17786"/>
                  <a:pt x="18346" y="17985"/>
                </a:cubicBezTo>
                <a:cubicBezTo>
                  <a:pt x="18186" y="18425"/>
                  <a:pt x="18066" y="18905"/>
                  <a:pt x="17986" y="19344"/>
                </a:cubicBezTo>
                <a:cubicBezTo>
                  <a:pt x="17986" y="19464"/>
                  <a:pt x="17986" y="19544"/>
                  <a:pt x="17986" y="19664"/>
                </a:cubicBezTo>
                <a:lnTo>
                  <a:pt x="17986" y="19944"/>
                </a:lnTo>
                <a:lnTo>
                  <a:pt x="17986" y="20264"/>
                </a:lnTo>
                <a:cubicBezTo>
                  <a:pt x="17986" y="20463"/>
                  <a:pt x="18026" y="20663"/>
                  <a:pt x="18066" y="20863"/>
                </a:cubicBezTo>
                <a:cubicBezTo>
                  <a:pt x="18146" y="21143"/>
                  <a:pt x="18266" y="21463"/>
                  <a:pt x="18466" y="21742"/>
                </a:cubicBezTo>
                <a:cubicBezTo>
                  <a:pt x="18545" y="21822"/>
                  <a:pt x="18585" y="21942"/>
                  <a:pt x="18665" y="22062"/>
                </a:cubicBezTo>
                <a:lnTo>
                  <a:pt x="18745" y="22142"/>
                </a:lnTo>
                <a:lnTo>
                  <a:pt x="18905" y="22382"/>
                </a:lnTo>
                <a:lnTo>
                  <a:pt x="19025" y="22462"/>
                </a:lnTo>
                <a:lnTo>
                  <a:pt x="19185" y="22662"/>
                </a:lnTo>
                <a:lnTo>
                  <a:pt x="19265" y="22742"/>
                </a:lnTo>
                <a:cubicBezTo>
                  <a:pt x="19345" y="22821"/>
                  <a:pt x="19425" y="22901"/>
                  <a:pt x="19505" y="22981"/>
                </a:cubicBezTo>
                <a:lnTo>
                  <a:pt x="19744" y="23221"/>
                </a:lnTo>
                <a:lnTo>
                  <a:pt x="19824" y="23261"/>
                </a:lnTo>
                <a:lnTo>
                  <a:pt x="19984" y="23421"/>
                </a:lnTo>
                <a:lnTo>
                  <a:pt x="20064" y="23461"/>
                </a:lnTo>
                <a:lnTo>
                  <a:pt x="20264" y="23581"/>
                </a:lnTo>
                <a:lnTo>
                  <a:pt x="20344" y="23661"/>
                </a:lnTo>
                <a:lnTo>
                  <a:pt x="20584" y="23781"/>
                </a:lnTo>
                <a:lnTo>
                  <a:pt x="20864" y="23901"/>
                </a:lnTo>
                <a:lnTo>
                  <a:pt x="20943" y="23941"/>
                </a:lnTo>
                <a:lnTo>
                  <a:pt x="21103" y="23981"/>
                </a:lnTo>
                <a:lnTo>
                  <a:pt x="21223" y="24021"/>
                </a:lnTo>
                <a:lnTo>
                  <a:pt x="21423" y="24060"/>
                </a:lnTo>
                <a:lnTo>
                  <a:pt x="21503" y="24060"/>
                </a:lnTo>
                <a:lnTo>
                  <a:pt x="21743" y="24100"/>
                </a:lnTo>
                <a:lnTo>
                  <a:pt x="22502" y="24100"/>
                </a:lnTo>
                <a:lnTo>
                  <a:pt x="22702" y="24060"/>
                </a:lnTo>
                <a:lnTo>
                  <a:pt x="22782" y="24060"/>
                </a:lnTo>
                <a:lnTo>
                  <a:pt x="23062" y="23981"/>
                </a:lnTo>
                <a:lnTo>
                  <a:pt x="23262" y="23901"/>
                </a:lnTo>
                <a:cubicBezTo>
                  <a:pt x="23421" y="23861"/>
                  <a:pt x="23581" y="23781"/>
                  <a:pt x="23741" y="23661"/>
                </a:cubicBezTo>
                <a:cubicBezTo>
                  <a:pt x="23981" y="23541"/>
                  <a:pt x="24221" y="23381"/>
                  <a:pt x="24461" y="23181"/>
                </a:cubicBezTo>
                <a:cubicBezTo>
                  <a:pt x="25140" y="22582"/>
                  <a:pt x="25899" y="22062"/>
                  <a:pt x="26659" y="21582"/>
                </a:cubicBezTo>
                <a:lnTo>
                  <a:pt x="27378" y="21103"/>
                </a:lnTo>
                <a:cubicBezTo>
                  <a:pt x="27658" y="20903"/>
                  <a:pt x="27898" y="20743"/>
                  <a:pt x="28098" y="20583"/>
                </a:cubicBezTo>
                <a:lnTo>
                  <a:pt x="28497" y="21982"/>
                </a:lnTo>
                <a:cubicBezTo>
                  <a:pt x="28537" y="22102"/>
                  <a:pt x="28617" y="22222"/>
                  <a:pt x="28737" y="22302"/>
                </a:cubicBezTo>
                <a:lnTo>
                  <a:pt x="28977" y="22302"/>
                </a:lnTo>
                <a:lnTo>
                  <a:pt x="29017" y="22342"/>
                </a:lnTo>
                <a:lnTo>
                  <a:pt x="29177" y="22342"/>
                </a:lnTo>
                <a:lnTo>
                  <a:pt x="29217" y="22382"/>
                </a:lnTo>
                <a:lnTo>
                  <a:pt x="29257" y="22422"/>
                </a:lnTo>
                <a:lnTo>
                  <a:pt x="29337" y="22462"/>
                </a:lnTo>
                <a:lnTo>
                  <a:pt x="29417" y="22462"/>
                </a:lnTo>
                <a:lnTo>
                  <a:pt x="29457" y="22502"/>
                </a:lnTo>
                <a:lnTo>
                  <a:pt x="29537" y="22542"/>
                </a:lnTo>
                <a:lnTo>
                  <a:pt x="29616" y="22542"/>
                </a:lnTo>
                <a:lnTo>
                  <a:pt x="29696" y="22582"/>
                </a:lnTo>
                <a:lnTo>
                  <a:pt x="29776" y="22622"/>
                </a:lnTo>
                <a:lnTo>
                  <a:pt x="29856" y="22662"/>
                </a:lnTo>
                <a:lnTo>
                  <a:pt x="30016" y="22702"/>
                </a:lnTo>
                <a:lnTo>
                  <a:pt x="30136" y="22742"/>
                </a:lnTo>
                <a:lnTo>
                  <a:pt x="30216" y="22782"/>
                </a:lnTo>
                <a:lnTo>
                  <a:pt x="30336" y="22821"/>
                </a:lnTo>
                <a:lnTo>
                  <a:pt x="30416" y="22821"/>
                </a:lnTo>
                <a:lnTo>
                  <a:pt x="30536" y="22861"/>
                </a:lnTo>
                <a:lnTo>
                  <a:pt x="30656" y="22901"/>
                </a:lnTo>
                <a:lnTo>
                  <a:pt x="30776" y="22941"/>
                </a:lnTo>
                <a:lnTo>
                  <a:pt x="30895" y="22941"/>
                </a:lnTo>
                <a:lnTo>
                  <a:pt x="31015" y="22981"/>
                </a:lnTo>
                <a:lnTo>
                  <a:pt x="31135" y="23021"/>
                </a:lnTo>
                <a:lnTo>
                  <a:pt x="31255" y="23061"/>
                </a:lnTo>
                <a:lnTo>
                  <a:pt x="31375" y="23061"/>
                </a:lnTo>
                <a:lnTo>
                  <a:pt x="31535" y="23101"/>
                </a:lnTo>
                <a:lnTo>
                  <a:pt x="31655" y="23101"/>
                </a:lnTo>
                <a:lnTo>
                  <a:pt x="31815" y="23141"/>
                </a:lnTo>
                <a:lnTo>
                  <a:pt x="37370" y="23141"/>
                </a:lnTo>
                <a:lnTo>
                  <a:pt x="37610" y="23101"/>
                </a:lnTo>
                <a:lnTo>
                  <a:pt x="37770" y="23101"/>
                </a:lnTo>
                <a:lnTo>
                  <a:pt x="38010" y="23061"/>
                </a:lnTo>
                <a:lnTo>
                  <a:pt x="38169" y="23061"/>
                </a:lnTo>
                <a:lnTo>
                  <a:pt x="38369" y="23021"/>
                </a:lnTo>
                <a:lnTo>
                  <a:pt x="38729" y="23021"/>
                </a:lnTo>
                <a:lnTo>
                  <a:pt x="38889" y="22981"/>
                </a:lnTo>
                <a:lnTo>
                  <a:pt x="39049" y="22941"/>
                </a:lnTo>
                <a:lnTo>
                  <a:pt x="39209" y="22901"/>
                </a:lnTo>
                <a:lnTo>
                  <a:pt x="39408" y="22861"/>
                </a:lnTo>
                <a:lnTo>
                  <a:pt x="39528" y="22861"/>
                </a:lnTo>
                <a:lnTo>
                  <a:pt x="39728" y="22821"/>
                </a:lnTo>
                <a:lnTo>
                  <a:pt x="39808" y="22782"/>
                </a:lnTo>
                <a:lnTo>
                  <a:pt x="40008" y="22742"/>
                </a:lnTo>
                <a:lnTo>
                  <a:pt x="40128" y="22702"/>
                </a:lnTo>
                <a:lnTo>
                  <a:pt x="40288" y="22662"/>
                </a:lnTo>
                <a:lnTo>
                  <a:pt x="40368" y="22662"/>
                </a:lnTo>
                <a:lnTo>
                  <a:pt x="40568" y="22622"/>
                </a:lnTo>
                <a:lnTo>
                  <a:pt x="40647" y="22622"/>
                </a:lnTo>
                <a:lnTo>
                  <a:pt x="40807" y="22542"/>
                </a:lnTo>
                <a:lnTo>
                  <a:pt x="40887" y="22542"/>
                </a:lnTo>
                <a:lnTo>
                  <a:pt x="41047" y="22502"/>
                </a:lnTo>
                <a:lnTo>
                  <a:pt x="41087" y="22502"/>
                </a:lnTo>
                <a:lnTo>
                  <a:pt x="41287" y="22422"/>
                </a:lnTo>
                <a:cubicBezTo>
                  <a:pt x="41567" y="22302"/>
                  <a:pt x="41807" y="22182"/>
                  <a:pt x="42006" y="22102"/>
                </a:cubicBezTo>
                <a:lnTo>
                  <a:pt x="42166" y="22022"/>
                </a:lnTo>
                <a:lnTo>
                  <a:pt x="42246" y="21942"/>
                </a:lnTo>
                <a:lnTo>
                  <a:pt x="42366" y="21902"/>
                </a:lnTo>
                <a:lnTo>
                  <a:pt x="42446" y="21862"/>
                </a:lnTo>
                <a:lnTo>
                  <a:pt x="42486" y="21862"/>
                </a:lnTo>
                <a:lnTo>
                  <a:pt x="42526" y="21822"/>
                </a:lnTo>
                <a:lnTo>
                  <a:pt x="42566" y="21822"/>
                </a:lnTo>
                <a:lnTo>
                  <a:pt x="42606" y="21782"/>
                </a:lnTo>
                <a:lnTo>
                  <a:pt x="42766" y="21782"/>
                </a:lnTo>
                <a:cubicBezTo>
                  <a:pt x="43405" y="21902"/>
                  <a:pt x="44045" y="22062"/>
                  <a:pt x="44684" y="22182"/>
                </a:cubicBezTo>
                <a:lnTo>
                  <a:pt x="45004" y="22222"/>
                </a:lnTo>
                <a:cubicBezTo>
                  <a:pt x="45643" y="22382"/>
                  <a:pt x="46323" y="22502"/>
                  <a:pt x="46962" y="22622"/>
                </a:cubicBezTo>
                <a:cubicBezTo>
                  <a:pt x="50400" y="23221"/>
                  <a:pt x="52598" y="23421"/>
                  <a:pt x="52718" y="23421"/>
                </a:cubicBezTo>
                <a:lnTo>
                  <a:pt x="54876" y="23421"/>
                </a:lnTo>
                <a:lnTo>
                  <a:pt x="55236" y="23381"/>
                </a:lnTo>
                <a:lnTo>
                  <a:pt x="55475" y="23381"/>
                </a:lnTo>
                <a:lnTo>
                  <a:pt x="55795" y="23341"/>
                </a:lnTo>
                <a:lnTo>
                  <a:pt x="56035" y="23301"/>
                </a:lnTo>
                <a:lnTo>
                  <a:pt x="56315" y="23261"/>
                </a:lnTo>
                <a:lnTo>
                  <a:pt x="56555" y="23181"/>
                </a:lnTo>
                <a:lnTo>
                  <a:pt x="56834" y="23141"/>
                </a:lnTo>
                <a:lnTo>
                  <a:pt x="57074" y="23101"/>
                </a:lnTo>
                <a:lnTo>
                  <a:pt x="57354" y="23021"/>
                </a:lnTo>
                <a:lnTo>
                  <a:pt x="57554" y="22941"/>
                </a:lnTo>
                <a:lnTo>
                  <a:pt x="57833" y="22861"/>
                </a:lnTo>
                <a:lnTo>
                  <a:pt x="58033" y="22782"/>
                </a:lnTo>
                <a:lnTo>
                  <a:pt x="58273" y="22702"/>
                </a:lnTo>
                <a:lnTo>
                  <a:pt x="58473" y="22622"/>
                </a:lnTo>
                <a:lnTo>
                  <a:pt x="58713" y="22502"/>
                </a:lnTo>
                <a:lnTo>
                  <a:pt x="58873" y="22422"/>
                </a:lnTo>
                <a:lnTo>
                  <a:pt x="59112" y="22302"/>
                </a:lnTo>
                <a:lnTo>
                  <a:pt x="59272" y="22222"/>
                </a:lnTo>
                <a:lnTo>
                  <a:pt x="59512" y="22102"/>
                </a:lnTo>
                <a:lnTo>
                  <a:pt x="59672" y="21982"/>
                </a:lnTo>
                <a:lnTo>
                  <a:pt x="59872" y="21822"/>
                </a:lnTo>
                <a:lnTo>
                  <a:pt x="59992" y="21742"/>
                </a:lnTo>
                <a:lnTo>
                  <a:pt x="60232" y="21543"/>
                </a:lnTo>
                <a:lnTo>
                  <a:pt x="60351" y="21463"/>
                </a:lnTo>
                <a:cubicBezTo>
                  <a:pt x="60431" y="21383"/>
                  <a:pt x="60551" y="21263"/>
                  <a:pt x="60631" y="21183"/>
                </a:cubicBezTo>
                <a:cubicBezTo>
                  <a:pt x="61910" y="19984"/>
                  <a:pt x="62630" y="18305"/>
                  <a:pt x="62670" y="16587"/>
                </a:cubicBezTo>
                <a:cubicBezTo>
                  <a:pt x="62789" y="14188"/>
                  <a:pt x="61511" y="12350"/>
                  <a:pt x="60232" y="11071"/>
                </a:cubicBezTo>
                <a:cubicBezTo>
                  <a:pt x="59592" y="10472"/>
                  <a:pt x="58833" y="9872"/>
                  <a:pt x="58073" y="9432"/>
                </a:cubicBezTo>
                <a:cubicBezTo>
                  <a:pt x="57314" y="8393"/>
                  <a:pt x="56355" y="7594"/>
                  <a:pt x="55236" y="7074"/>
                </a:cubicBezTo>
                <a:lnTo>
                  <a:pt x="54836" y="6914"/>
                </a:lnTo>
                <a:cubicBezTo>
                  <a:pt x="54356" y="6715"/>
                  <a:pt x="53877" y="6555"/>
                  <a:pt x="53397" y="6395"/>
                </a:cubicBezTo>
                <a:cubicBezTo>
                  <a:pt x="53037" y="6315"/>
                  <a:pt x="52758" y="6235"/>
                  <a:pt x="52478" y="6195"/>
                </a:cubicBezTo>
                <a:lnTo>
                  <a:pt x="52318" y="6195"/>
                </a:lnTo>
                <a:cubicBezTo>
                  <a:pt x="50839" y="4476"/>
                  <a:pt x="48121" y="3757"/>
                  <a:pt x="46842" y="3517"/>
                </a:cubicBezTo>
                <a:cubicBezTo>
                  <a:pt x="46643" y="3357"/>
                  <a:pt x="46403" y="3197"/>
                  <a:pt x="46203" y="3038"/>
                </a:cubicBezTo>
                <a:lnTo>
                  <a:pt x="45843" y="2838"/>
                </a:lnTo>
                <a:cubicBezTo>
                  <a:pt x="45683" y="2758"/>
                  <a:pt x="45524" y="2678"/>
                  <a:pt x="45364" y="2598"/>
                </a:cubicBezTo>
                <a:cubicBezTo>
                  <a:pt x="45204" y="2518"/>
                  <a:pt x="45004" y="2438"/>
                  <a:pt x="44804" y="2318"/>
                </a:cubicBezTo>
                <a:cubicBezTo>
                  <a:pt x="44245" y="2118"/>
                  <a:pt x="43645" y="1958"/>
                  <a:pt x="43046" y="1839"/>
                </a:cubicBezTo>
                <a:cubicBezTo>
                  <a:pt x="42406" y="1719"/>
                  <a:pt x="41727" y="1679"/>
                  <a:pt x="41087" y="1679"/>
                </a:cubicBezTo>
                <a:cubicBezTo>
                  <a:pt x="40727" y="1679"/>
                  <a:pt x="40408" y="1679"/>
                  <a:pt x="40168" y="1719"/>
                </a:cubicBezTo>
                <a:cubicBezTo>
                  <a:pt x="39209" y="1159"/>
                  <a:pt x="38169" y="799"/>
                  <a:pt x="37090" y="639"/>
                </a:cubicBezTo>
                <a:cubicBezTo>
                  <a:pt x="36211" y="480"/>
                  <a:pt x="35332" y="400"/>
                  <a:pt x="34453" y="400"/>
                </a:cubicBezTo>
                <a:cubicBezTo>
                  <a:pt x="33693" y="400"/>
                  <a:pt x="32934" y="480"/>
                  <a:pt x="32174" y="560"/>
                </a:cubicBezTo>
                <a:lnTo>
                  <a:pt x="31975" y="520"/>
                </a:lnTo>
                <a:cubicBezTo>
                  <a:pt x="31215" y="400"/>
                  <a:pt x="30416" y="320"/>
                  <a:pt x="29616" y="320"/>
                </a:cubicBezTo>
                <a:cubicBezTo>
                  <a:pt x="27818" y="320"/>
                  <a:pt x="26019" y="679"/>
                  <a:pt x="24341" y="1319"/>
                </a:cubicBezTo>
                <a:cubicBezTo>
                  <a:pt x="23342" y="719"/>
                  <a:pt x="22222" y="320"/>
                  <a:pt x="21063" y="160"/>
                </a:cubicBezTo>
                <a:cubicBezTo>
                  <a:pt x="20464" y="40"/>
                  <a:pt x="19824" y="0"/>
                  <a:pt x="1918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89115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171;p44">
            <a:extLst>
              <a:ext uri="{FF2B5EF4-FFF2-40B4-BE49-F238E27FC236}">
                <a16:creationId xmlns:a16="http://schemas.microsoft.com/office/drawing/2014/main" id="{1D21B833-6A55-4396-60F3-B9DFA6C2BD20}"/>
              </a:ext>
            </a:extLst>
          </p:cNvPr>
          <p:cNvGrpSpPr/>
          <p:nvPr/>
        </p:nvGrpSpPr>
        <p:grpSpPr>
          <a:xfrm rot="999139">
            <a:off x="10498834" y="161342"/>
            <a:ext cx="1687553" cy="1566667"/>
            <a:chOff x="3043100" y="269075"/>
            <a:chExt cx="1522800" cy="1488100"/>
          </a:xfrm>
        </p:grpSpPr>
        <p:sp>
          <p:nvSpPr>
            <p:cNvPr id="6" name="Google Shape;1172;p44">
              <a:extLst>
                <a:ext uri="{FF2B5EF4-FFF2-40B4-BE49-F238E27FC236}">
                  <a16:creationId xmlns:a16="http://schemas.microsoft.com/office/drawing/2014/main" id="{F36E1A5B-0697-D29E-A520-E65487FD77B4}"/>
                </a:ext>
              </a:extLst>
            </p:cNvPr>
            <p:cNvSpPr/>
            <p:nvPr/>
          </p:nvSpPr>
          <p:spPr>
            <a:xfrm>
              <a:off x="3085075" y="312050"/>
              <a:ext cx="707450" cy="129125"/>
            </a:xfrm>
            <a:custGeom>
              <a:avLst/>
              <a:gdLst/>
              <a:ahLst/>
              <a:cxnLst/>
              <a:rect l="l" t="t" r="r" b="b"/>
              <a:pathLst>
                <a:path w="28298" h="5165" extrusionOk="0">
                  <a:moveTo>
                    <a:pt x="20472" y="884"/>
                  </a:moveTo>
                  <a:cubicBezTo>
                    <a:pt x="20935" y="884"/>
                    <a:pt x="21403" y="969"/>
                    <a:pt x="21663" y="1040"/>
                  </a:cubicBezTo>
                  <a:cubicBezTo>
                    <a:pt x="20904" y="1559"/>
                    <a:pt x="20064" y="1879"/>
                    <a:pt x="19145" y="1959"/>
                  </a:cubicBezTo>
                  <a:cubicBezTo>
                    <a:pt x="19145" y="1919"/>
                    <a:pt x="19145" y="1919"/>
                    <a:pt x="19145" y="1879"/>
                  </a:cubicBezTo>
                  <a:lnTo>
                    <a:pt x="19145" y="1759"/>
                  </a:lnTo>
                  <a:cubicBezTo>
                    <a:pt x="19305" y="1519"/>
                    <a:pt x="19465" y="1280"/>
                    <a:pt x="19585" y="1040"/>
                  </a:cubicBezTo>
                  <a:cubicBezTo>
                    <a:pt x="19830" y="925"/>
                    <a:pt x="20150" y="884"/>
                    <a:pt x="20472" y="884"/>
                  </a:cubicBezTo>
                  <a:close/>
                  <a:moveTo>
                    <a:pt x="14349" y="560"/>
                  </a:moveTo>
                  <a:cubicBezTo>
                    <a:pt x="13909" y="1160"/>
                    <a:pt x="13350" y="1639"/>
                    <a:pt x="12670" y="1999"/>
                  </a:cubicBezTo>
                  <a:cubicBezTo>
                    <a:pt x="12710" y="1959"/>
                    <a:pt x="12750" y="1879"/>
                    <a:pt x="12750" y="1839"/>
                  </a:cubicBezTo>
                  <a:cubicBezTo>
                    <a:pt x="12990" y="1719"/>
                    <a:pt x="13150" y="1559"/>
                    <a:pt x="13350" y="1399"/>
                  </a:cubicBezTo>
                  <a:cubicBezTo>
                    <a:pt x="13470" y="1320"/>
                    <a:pt x="13550" y="1240"/>
                    <a:pt x="13669" y="1160"/>
                  </a:cubicBezTo>
                  <a:cubicBezTo>
                    <a:pt x="13749" y="1080"/>
                    <a:pt x="13829" y="1000"/>
                    <a:pt x="13909" y="920"/>
                  </a:cubicBezTo>
                  <a:cubicBezTo>
                    <a:pt x="13989" y="840"/>
                    <a:pt x="14029" y="760"/>
                    <a:pt x="14109" y="640"/>
                  </a:cubicBezTo>
                  <a:lnTo>
                    <a:pt x="14109" y="640"/>
                  </a:lnTo>
                  <a:lnTo>
                    <a:pt x="14029" y="720"/>
                  </a:lnTo>
                  <a:lnTo>
                    <a:pt x="13829" y="840"/>
                  </a:lnTo>
                  <a:lnTo>
                    <a:pt x="13590" y="1080"/>
                  </a:lnTo>
                  <a:lnTo>
                    <a:pt x="13270" y="1320"/>
                  </a:lnTo>
                  <a:lnTo>
                    <a:pt x="12830" y="1639"/>
                  </a:lnTo>
                  <a:cubicBezTo>
                    <a:pt x="12950" y="1399"/>
                    <a:pt x="12990" y="1160"/>
                    <a:pt x="13030" y="880"/>
                  </a:cubicBezTo>
                  <a:cubicBezTo>
                    <a:pt x="13430" y="720"/>
                    <a:pt x="13869" y="600"/>
                    <a:pt x="14349" y="560"/>
                  </a:cubicBezTo>
                  <a:close/>
                  <a:moveTo>
                    <a:pt x="22598" y="1027"/>
                  </a:moveTo>
                  <a:cubicBezTo>
                    <a:pt x="23251" y="1027"/>
                    <a:pt x="24012" y="1250"/>
                    <a:pt x="24341" y="1359"/>
                  </a:cubicBezTo>
                  <a:cubicBezTo>
                    <a:pt x="23525" y="1767"/>
                    <a:pt x="22640" y="2003"/>
                    <a:pt x="21751" y="2003"/>
                  </a:cubicBezTo>
                  <a:cubicBezTo>
                    <a:pt x="21682" y="2003"/>
                    <a:pt x="21612" y="2002"/>
                    <a:pt x="21543" y="1999"/>
                  </a:cubicBezTo>
                  <a:cubicBezTo>
                    <a:pt x="21503" y="1999"/>
                    <a:pt x="21503" y="1959"/>
                    <a:pt x="21543" y="1919"/>
                  </a:cubicBezTo>
                  <a:cubicBezTo>
                    <a:pt x="21503" y="1799"/>
                    <a:pt x="21503" y="1719"/>
                    <a:pt x="21543" y="1639"/>
                  </a:cubicBezTo>
                  <a:cubicBezTo>
                    <a:pt x="21623" y="1479"/>
                    <a:pt x="21703" y="1359"/>
                    <a:pt x="21823" y="1200"/>
                  </a:cubicBezTo>
                  <a:cubicBezTo>
                    <a:pt x="22024" y="1074"/>
                    <a:pt x="22300" y="1027"/>
                    <a:pt x="22598" y="1027"/>
                  </a:cubicBezTo>
                  <a:close/>
                  <a:moveTo>
                    <a:pt x="18081" y="823"/>
                  </a:moveTo>
                  <a:cubicBezTo>
                    <a:pt x="18577" y="823"/>
                    <a:pt x="19051" y="884"/>
                    <a:pt x="19305" y="920"/>
                  </a:cubicBezTo>
                  <a:cubicBezTo>
                    <a:pt x="18625" y="1439"/>
                    <a:pt x="17826" y="1799"/>
                    <a:pt x="16987" y="2039"/>
                  </a:cubicBezTo>
                  <a:lnTo>
                    <a:pt x="16827" y="1919"/>
                  </a:lnTo>
                  <a:lnTo>
                    <a:pt x="16867" y="1919"/>
                  </a:lnTo>
                  <a:cubicBezTo>
                    <a:pt x="16987" y="1879"/>
                    <a:pt x="17147" y="1839"/>
                    <a:pt x="17307" y="1799"/>
                  </a:cubicBezTo>
                  <a:cubicBezTo>
                    <a:pt x="17466" y="1759"/>
                    <a:pt x="17626" y="1679"/>
                    <a:pt x="17786" y="1639"/>
                  </a:cubicBezTo>
                  <a:cubicBezTo>
                    <a:pt x="17986" y="1559"/>
                    <a:pt x="18106" y="1519"/>
                    <a:pt x="18266" y="1439"/>
                  </a:cubicBezTo>
                  <a:cubicBezTo>
                    <a:pt x="18426" y="1359"/>
                    <a:pt x="18546" y="1280"/>
                    <a:pt x="18665" y="1200"/>
                  </a:cubicBezTo>
                  <a:cubicBezTo>
                    <a:pt x="18745" y="1160"/>
                    <a:pt x="18865" y="1080"/>
                    <a:pt x="18905" y="1040"/>
                  </a:cubicBezTo>
                  <a:lnTo>
                    <a:pt x="19025" y="960"/>
                  </a:lnTo>
                  <a:lnTo>
                    <a:pt x="18905" y="1000"/>
                  </a:lnTo>
                  <a:lnTo>
                    <a:pt x="18625" y="1120"/>
                  </a:lnTo>
                  <a:lnTo>
                    <a:pt x="18186" y="1280"/>
                  </a:lnTo>
                  <a:lnTo>
                    <a:pt x="17746" y="1479"/>
                  </a:lnTo>
                  <a:lnTo>
                    <a:pt x="17267" y="1639"/>
                  </a:lnTo>
                  <a:lnTo>
                    <a:pt x="16867" y="1839"/>
                  </a:lnTo>
                  <a:lnTo>
                    <a:pt x="16707" y="1879"/>
                  </a:lnTo>
                  <a:cubicBezTo>
                    <a:pt x="16587" y="1839"/>
                    <a:pt x="16467" y="1839"/>
                    <a:pt x="16347" y="1799"/>
                  </a:cubicBezTo>
                  <a:cubicBezTo>
                    <a:pt x="16307" y="1599"/>
                    <a:pt x="16387" y="1399"/>
                    <a:pt x="16547" y="1240"/>
                  </a:cubicBezTo>
                  <a:cubicBezTo>
                    <a:pt x="16853" y="912"/>
                    <a:pt x="17482" y="823"/>
                    <a:pt x="18081" y="823"/>
                  </a:cubicBezTo>
                  <a:close/>
                  <a:moveTo>
                    <a:pt x="16142" y="672"/>
                  </a:moveTo>
                  <a:cubicBezTo>
                    <a:pt x="16224" y="672"/>
                    <a:pt x="16306" y="675"/>
                    <a:pt x="16387" y="680"/>
                  </a:cubicBezTo>
                  <a:cubicBezTo>
                    <a:pt x="15708" y="1359"/>
                    <a:pt x="14908" y="1879"/>
                    <a:pt x="13989" y="2159"/>
                  </a:cubicBezTo>
                  <a:cubicBezTo>
                    <a:pt x="13989" y="2159"/>
                    <a:pt x="13989" y="2119"/>
                    <a:pt x="13989" y="2079"/>
                  </a:cubicBezTo>
                  <a:lnTo>
                    <a:pt x="13989" y="1999"/>
                  </a:lnTo>
                  <a:cubicBezTo>
                    <a:pt x="14189" y="1719"/>
                    <a:pt x="14389" y="1359"/>
                    <a:pt x="14469" y="1000"/>
                  </a:cubicBezTo>
                  <a:cubicBezTo>
                    <a:pt x="14992" y="790"/>
                    <a:pt x="15576" y="672"/>
                    <a:pt x="16142" y="672"/>
                  </a:cubicBezTo>
                  <a:close/>
                  <a:moveTo>
                    <a:pt x="12790" y="960"/>
                  </a:moveTo>
                  <a:lnTo>
                    <a:pt x="12790" y="960"/>
                  </a:lnTo>
                  <a:cubicBezTo>
                    <a:pt x="12271" y="1639"/>
                    <a:pt x="11631" y="2199"/>
                    <a:pt x="10872" y="2559"/>
                  </a:cubicBezTo>
                  <a:lnTo>
                    <a:pt x="10832" y="2479"/>
                  </a:lnTo>
                  <a:cubicBezTo>
                    <a:pt x="10712" y="2279"/>
                    <a:pt x="10672" y="2039"/>
                    <a:pt x="10792" y="1839"/>
                  </a:cubicBezTo>
                  <a:cubicBezTo>
                    <a:pt x="11072" y="1280"/>
                    <a:pt x="12311" y="1040"/>
                    <a:pt x="12790" y="960"/>
                  </a:cubicBezTo>
                  <a:close/>
                  <a:moveTo>
                    <a:pt x="24906" y="1514"/>
                  </a:moveTo>
                  <a:cubicBezTo>
                    <a:pt x="25572" y="1514"/>
                    <a:pt x="26392" y="2372"/>
                    <a:pt x="26699" y="2678"/>
                  </a:cubicBezTo>
                  <a:cubicBezTo>
                    <a:pt x="25860" y="2678"/>
                    <a:pt x="25020" y="2439"/>
                    <a:pt x="24261" y="2039"/>
                  </a:cubicBezTo>
                  <a:cubicBezTo>
                    <a:pt x="24381" y="1759"/>
                    <a:pt x="24581" y="1599"/>
                    <a:pt x="24820" y="1519"/>
                  </a:cubicBezTo>
                  <a:cubicBezTo>
                    <a:pt x="24849" y="1516"/>
                    <a:pt x="24877" y="1514"/>
                    <a:pt x="24906" y="1514"/>
                  </a:cubicBezTo>
                  <a:close/>
                  <a:moveTo>
                    <a:pt x="10472" y="1280"/>
                  </a:moveTo>
                  <a:lnTo>
                    <a:pt x="10432" y="1320"/>
                  </a:lnTo>
                  <a:cubicBezTo>
                    <a:pt x="9952" y="1999"/>
                    <a:pt x="9313" y="2519"/>
                    <a:pt x="8554" y="2878"/>
                  </a:cubicBezTo>
                  <a:lnTo>
                    <a:pt x="8514" y="2798"/>
                  </a:lnTo>
                  <a:cubicBezTo>
                    <a:pt x="8394" y="2638"/>
                    <a:pt x="8354" y="2399"/>
                    <a:pt x="8474" y="2199"/>
                  </a:cubicBezTo>
                  <a:cubicBezTo>
                    <a:pt x="8753" y="1559"/>
                    <a:pt x="10032" y="1359"/>
                    <a:pt x="10472" y="1280"/>
                  </a:cubicBezTo>
                  <a:close/>
                  <a:moveTo>
                    <a:pt x="18466" y="1959"/>
                  </a:moveTo>
                  <a:cubicBezTo>
                    <a:pt x="19025" y="1959"/>
                    <a:pt x="19665" y="2638"/>
                    <a:pt x="19984" y="2998"/>
                  </a:cubicBezTo>
                  <a:cubicBezTo>
                    <a:pt x="19984" y="3038"/>
                    <a:pt x="20024" y="3078"/>
                    <a:pt x="20064" y="3118"/>
                  </a:cubicBezTo>
                  <a:cubicBezTo>
                    <a:pt x="19305" y="3038"/>
                    <a:pt x="18585" y="2798"/>
                    <a:pt x="17986" y="2399"/>
                  </a:cubicBezTo>
                  <a:cubicBezTo>
                    <a:pt x="17986" y="2359"/>
                    <a:pt x="17986" y="2319"/>
                    <a:pt x="18026" y="2319"/>
                  </a:cubicBezTo>
                  <a:cubicBezTo>
                    <a:pt x="18106" y="2119"/>
                    <a:pt x="18266" y="1999"/>
                    <a:pt x="18466" y="1959"/>
                  </a:cubicBezTo>
                  <a:close/>
                  <a:moveTo>
                    <a:pt x="16307" y="1959"/>
                  </a:moveTo>
                  <a:cubicBezTo>
                    <a:pt x="16987" y="1959"/>
                    <a:pt x="17706" y="2838"/>
                    <a:pt x="17986" y="3158"/>
                  </a:cubicBezTo>
                  <a:cubicBezTo>
                    <a:pt x="17147" y="3118"/>
                    <a:pt x="16307" y="2838"/>
                    <a:pt x="15588" y="2399"/>
                  </a:cubicBezTo>
                  <a:lnTo>
                    <a:pt x="15628" y="2399"/>
                  </a:lnTo>
                  <a:lnTo>
                    <a:pt x="15668" y="2319"/>
                  </a:lnTo>
                  <a:cubicBezTo>
                    <a:pt x="15788" y="2119"/>
                    <a:pt x="16028" y="1959"/>
                    <a:pt x="16307" y="1959"/>
                  </a:cubicBezTo>
                  <a:close/>
                  <a:moveTo>
                    <a:pt x="23227" y="2074"/>
                  </a:moveTo>
                  <a:cubicBezTo>
                    <a:pt x="23899" y="2074"/>
                    <a:pt x="24794" y="2933"/>
                    <a:pt x="25100" y="3278"/>
                  </a:cubicBezTo>
                  <a:cubicBezTo>
                    <a:pt x="24226" y="3238"/>
                    <a:pt x="23352" y="3001"/>
                    <a:pt x="22557" y="2566"/>
                  </a:cubicBezTo>
                  <a:lnTo>
                    <a:pt x="22557" y="2566"/>
                  </a:lnTo>
                  <a:cubicBezTo>
                    <a:pt x="22678" y="2303"/>
                    <a:pt x="22873" y="2117"/>
                    <a:pt x="23142" y="2079"/>
                  </a:cubicBezTo>
                  <a:cubicBezTo>
                    <a:pt x="23170" y="2076"/>
                    <a:pt x="23198" y="2074"/>
                    <a:pt x="23227" y="2074"/>
                  </a:cubicBezTo>
                  <a:close/>
                  <a:moveTo>
                    <a:pt x="20824" y="1999"/>
                  </a:moveTo>
                  <a:cubicBezTo>
                    <a:pt x="21503" y="1999"/>
                    <a:pt x="22223" y="2958"/>
                    <a:pt x="22462" y="3318"/>
                  </a:cubicBezTo>
                  <a:cubicBezTo>
                    <a:pt x="21663" y="3198"/>
                    <a:pt x="20864" y="2878"/>
                    <a:pt x="20184" y="2399"/>
                  </a:cubicBezTo>
                  <a:lnTo>
                    <a:pt x="20224" y="2319"/>
                  </a:lnTo>
                  <a:cubicBezTo>
                    <a:pt x="20384" y="2119"/>
                    <a:pt x="20584" y="1999"/>
                    <a:pt x="20824" y="1999"/>
                  </a:cubicBezTo>
                  <a:close/>
                  <a:moveTo>
                    <a:pt x="8434" y="1839"/>
                  </a:moveTo>
                  <a:lnTo>
                    <a:pt x="8394" y="1919"/>
                  </a:lnTo>
                  <a:lnTo>
                    <a:pt x="8354" y="1999"/>
                  </a:lnTo>
                  <a:cubicBezTo>
                    <a:pt x="7834" y="2598"/>
                    <a:pt x="7195" y="3118"/>
                    <a:pt x="6475" y="3438"/>
                  </a:cubicBezTo>
                  <a:lnTo>
                    <a:pt x="6395" y="3358"/>
                  </a:lnTo>
                  <a:cubicBezTo>
                    <a:pt x="6275" y="3158"/>
                    <a:pt x="6275" y="2918"/>
                    <a:pt x="6395" y="2718"/>
                  </a:cubicBezTo>
                  <a:lnTo>
                    <a:pt x="6355" y="2718"/>
                  </a:lnTo>
                  <a:cubicBezTo>
                    <a:pt x="6635" y="2159"/>
                    <a:pt x="7954" y="1919"/>
                    <a:pt x="8434" y="1839"/>
                  </a:cubicBezTo>
                  <a:close/>
                  <a:moveTo>
                    <a:pt x="6116" y="3078"/>
                  </a:moveTo>
                  <a:cubicBezTo>
                    <a:pt x="6116" y="3118"/>
                    <a:pt x="6116" y="3198"/>
                    <a:pt x="6156" y="3238"/>
                  </a:cubicBezTo>
                  <a:lnTo>
                    <a:pt x="5996" y="3318"/>
                  </a:lnTo>
                  <a:lnTo>
                    <a:pt x="5836" y="3398"/>
                  </a:lnTo>
                  <a:lnTo>
                    <a:pt x="5716" y="3478"/>
                  </a:lnTo>
                  <a:lnTo>
                    <a:pt x="5716" y="3478"/>
                  </a:lnTo>
                  <a:lnTo>
                    <a:pt x="5876" y="3438"/>
                  </a:lnTo>
                  <a:lnTo>
                    <a:pt x="5996" y="3398"/>
                  </a:lnTo>
                  <a:lnTo>
                    <a:pt x="6156" y="3318"/>
                  </a:lnTo>
                  <a:lnTo>
                    <a:pt x="6156" y="3358"/>
                  </a:lnTo>
                  <a:cubicBezTo>
                    <a:pt x="5996" y="3438"/>
                    <a:pt x="5836" y="3478"/>
                    <a:pt x="5676" y="3518"/>
                  </a:cubicBezTo>
                  <a:cubicBezTo>
                    <a:pt x="5676" y="3518"/>
                    <a:pt x="5676" y="3518"/>
                    <a:pt x="5676" y="3478"/>
                  </a:cubicBezTo>
                  <a:cubicBezTo>
                    <a:pt x="5639" y="3403"/>
                    <a:pt x="5671" y="3294"/>
                    <a:pt x="5740" y="3215"/>
                  </a:cubicBezTo>
                  <a:lnTo>
                    <a:pt x="5740" y="3215"/>
                  </a:lnTo>
                  <a:cubicBezTo>
                    <a:pt x="5852" y="3113"/>
                    <a:pt x="5967" y="3078"/>
                    <a:pt x="6116" y="3078"/>
                  </a:cubicBezTo>
                  <a:close/>
                  <a:moveTo>
                    <a:pt x="5294" y="3128"/>
                  </a:moveTo>
                  <a:cubicBezTo>
                    <a:pt x="5434" y="3128"/>
                    <a:pt x="5560" y="3143"/>
                    <a:pt x="5636" y="3158"/>
                  </a:cubicBezTo>
                  <a:cubicBezTo>
                    <a:pt x="5356" y="3398"/>
                    <a:pt x="4997" y="3558"/>
                    <a:pt x="4637" y="3638"/>
                  </a:cubicBezTo>
                  <a:cubicBezTo>
                    <a:pt x="4637" y="3598"/>
                    <a:pt x="4637" y="3598"/>
                    <a:pt x="4637" y="3598"/>
                  </a:cubicBezTo>
                  <a:cubicBezTo>
                    <a:pt x="4597" y="3478"/>
                    <a:pt x="4597" y="3358"/>
                    <a:pt x="4677" y="3278"/>
                  </a:cubicBezTo>
                  <a:lnTo>
                    <a:pt x="4677" y="3318"/>
                  </a:lnTo>
                  <a:cubicBezTo>
                    <a:pt x="4801" y="3169"/>
                    <a:pt x="5065" y="3128"/>
                    <a:pt x="5294" y="3128"/>
                  </a:cubicBezTo>
                  <a:close/>
                  <a:moveTo>
                    <a:pt x="17586" y="3478"/>
                  </a:moveTo>
                  <a:lnTo>
                    <a:pt x="17786" y="3718"/>
                  </a:lnTo>
                  <a:cubicBezTo>
                    <a:pt x="17506" y="3678"/>
                    <a:pt x="17267" y="3638"/>
                    <a:pt x="17027" y="3558"/>
                  </a:cubicBezTo>
                  <a:lnTo>
                    <a:pt x="17307" y="3558"/>
                  </a:lnTo>
                  <a:cubicBezTo>
                    <a:pt x="17386" y="3558"/>
                    <a:pt x="17506" y="3598"/>
                    <a:pt x="17586" y="3598"/>
                  </a:cubicBezTo>
                  <a:lnTo>
                    <a:pt x="17506" y="3558"/>
                  </a:lnTo>
                  <a:lnTo>
                    <a:pt x="17386" y="3518"/>
                  </a:lnTo>
                  <a:lnTo>
                    <a:pt x="17546" y="3478"/>
                  </a:lnTo>
                  <a:close/>
                  <a:moveTo>
                    <a:pt x="14749" y="2189"/>
                  </a:moveTo>
                  <a:cubicBezTo>
                    <a:pt x="14787" y="2189"/>
                    <a:pt x="14827" y="2192"/>
                    <a:pt x="14868" y="2199"/>
                  </a:cubicBezTo>
                  <a:cubicBezTo>
                    <a:pt x="15428" y="2359"/>
                    <a:pt x="15908" y="3398"/>
                    <a:pt x="16107" y="3758"/>
                  </a:cubicBezTo>
                  <a:cubicBezTo>
                    <a:pt x="15388" y="3478"/>
                    <a:pt x="14749" y="3038"/>
                    <a:pt x="14229" y="2479"/>
                  </a:cubicBezTo>
                  <a:lnTo>
                    <a:pt x="14309" y="2399"/>
                  </a:lnTo>
                  <a:cubicBezTo>
                    <a:pt x="14408" y="2266"/>
                    <a:pt x="14562" y="2189"/>
                    <a:pt x="14749" y="2189"/>
                  </a:cubicBezTo>
                  <a:close/>
                  <a:moveTo>
                    <a:pt x="7634" y="3718"/>
                  </a:moveTo>
                  <a:cubicBezTo>
                    <a:pt x="7634" y="3758"/>
                    <a:pt x="7634" y="3837"/>
                    <a:pt x="7674" y="3877"/>
                  </a:cubicBezTo>
                  <a:lnTo>
                    <a:pt x="7674" y="3917"/>
                  </a:lnTo>
                  <a:lnTo>
                    <a:pt x="7514" y="3758"/>
                  </a:lnTo>
                  <a:lnTo>
                    <a:pt x="7554" y="3718"/>
                  </a:lnTo>
                  <a:close/>
                  <a:moveTo>
                    <a:pt x="13311" y="2159"/>
                  </a:moveTo>
                  <a:cubicBezTo>
                    <a:pt x="13376" y="2159"/>
                    <a:pt x="13443" y="2172"/>
                    <a:pt x="13510" y="2199"/>
                  </a:cubicBezTo>
                  <a:cubicBezTo>
                    <a:pt x="14069" y="2439"/>
                    <a:pt x="14389" y="3558"/>
                    <a:pt x="14469" y="3957"/>
                  </a:cubicBezTo>
                  <a:cubicBezTo>
                    <a:pt x="13829" y="3558"/>
                    <a:pt x="13270" y="2998"/>
                    <a:pt x="12870" y="2359"/>
                  </a:cubicBezTo>
                  <a:lnTo>
                    <a:pt x="12950" y="2319"/>
                  </a:lnTo>
                  <a:cubicBezTo>
                    <a:pt x="13057" y="2212"/>
                    <a:pt x="13181" y="2159"/>
                    <a:pt x="13311" y="2159"/>
                  </a:cubicBezTo>
                  <a:close/>
                  <a:moveTo>
                    <a:pt x="5403" y="3586"/>
                  </a:moveTo>
                  <a:cubicBezTo>
                    <a:pt x="5680" y="3586"/>
                    <a:pt x="6051" y="3889"/>
                    <a:pt x="6196" y="3997"/>
                  </a:cubicBezTo>
                  <a:cubicBezTo>
                    <a:pt x="6132" y="4004"/>
                    <a:pt x="6068" y="4008"/>
                    <a:pt x="6004" y="4008"/>
                  </a:cubicBezTo>
                  <a:cubicBezTo>
                    <a:pt x="5709" y="4008"/>
                    <a:pt x="5414" y="3937"/>
                    <a:pt x="5119" y="3838"/>
                  </a:cubicBezTo>
                  <a:lnTo>
                    <a:pt x="5119" y="3838"/>
                  </a:lnTo>
                  <a:cubicBezTo>
                    <a:pt x="5134" y="3732"/>
                    <a:pt x="5209" y="3633"/>
                    <a:pt x="5316" y="3598"/>
                  </a:cubicBezTo>
                  <a:cubicBezTo>
                    <a:pt x="5344" y="3590"/>
                    <a:pt x="5373" y="3586"/>
                    <a:pt x="5403" y="3586"/>
                  </a:cubicBezTo>
                  <a:close/>
                  <a:moveTo>
                    <a:pt x="13190" y="3798"/>
                  </a:moveTo>
                  <a:lnTo>
                    <a:pt x="13350" y="3877"/>
                  </a:lnTo>
                  <a:cubicBezTo>
                    <a:pt x="13669" y="4037"/>
                    <a:pt x="14069" y="4157"/>
                    <a:pt x="14469" y="4157"/>
                  </a:cubicBezTo>
                  <a:cubicBezTo>
                    <a:pt x="14069" y="4157"/>
                    <a:pt x="13630" y="4077"/>
                    <a:pt x="13230" y="3957"/>
                  </a:cubicBezTo>
                  <a:lnTo>
                    <a:pt x="13190" y="3798"/>
                  </a:lnTo>
                  <a:close/>
                  <a:moveTo>
                    <a:pt x="8434" y="3038"/>
                  </a:moveTo>
                  <a:cubicBezTo>
                    <a:pt x="9033" y="3038"/>
                    <a:pt x="9753" y="3957"/>
                    <a:pt x="9992" y="4317"/>
                  </a:cubicBezTo>
                  <a:cubicBezTo>
                    <a:pt x="9233" y="4197"/>
                    <a:pt x="8514" y="3877"/>
                    <a:pt x="7874" y="3438"/>
                  </a:cubicBezTo>
                  <a:lnTo>
                    <a:pt x="7874" y="3398"/>
                  </a:lnTo>
                  <a:lnTo>
                    <a:pt x="7914" y="3318"/>
                  </a:lnTo>
                  <a:cubicBezTo>
                    <a:pt x="8034" y="3158"/>
                    <a:pt x="8194" y="3038"/>
                    <a:pt x="8434" y="3038"/>
                  </a:cubicBezTo>
                  <a:close/>
                  <a:moveTo>
                    <a:pt x="11930" y="2864"/>
                  </a:moveTo>
                  <a:cubicBezTo>
                    <a:pt x="11976" y="2864"/>
                    <a:pt x="12024" y="2869"/>
                    <a:pt x="12071" y="2878"/>
                  </a:cubicBezTo>
                  <a:cubicBezTo>
                    <a:pt x="12630" y="2998"/>
                    <a:pt x="13110" y="4037"/>
                    <a:pt x="13270" y="4397"/>
                  </a:cubicBezTo>
                  <a:cubicBezTo>
                    <a:pt x="12550" y="4117"/>
                    <a:pt x="11951" y="3678"/>
                    <a:pt x="11471" y="3118"/>
                  </a:cubicBezTo>
                  <a:lnTo>
                    <a:pt x="11511" y="3038"/>
                  </a:lnTo>
                  <a:cubicBezTo>
                    <a:pt x="11633" y="2916"/>
                    <a:pt x="11779" y="2864"/>
                    <a:pt x="11930" y="2864"/>
                  </a:cubicBezTo>
                  <a:close/>
                  <a:moveTo>
                    <a:pt x="10329" y="2668"/>
                  </a:moveTo>
                  <a:cubicBezTo>
                    <a:pt x="10364" y="2668"/>
                    <a:pt x="10398" y="2672"/>
                    <a:pt x="10432" y="2678"/>
                  </a:cubicBezTo>
                  <a:lnTo>
                    <a:pt x="10432" y="2718"/>
                  </a:lnTo>
                  <a:cubicBezTo>
                    <a:pt x="10792" y="2918"/>
                    <a:pt x="11072" y="3238"/>
                    <a:pt x="11191" y="3638"/>
                  </a:cubicBezTo>
                  <a:cubicBezTo>
                    <a:pt x="11191" y="3678"/>
                    <a:pt x="11191" y="3718"/>
                    <a:pt x="11231" y="3718"/>
                  </a:cubicBezTo>
                  <a:lnTo>
                    <a:pt x="11271" y="3798"/>
                  </a:lnTo>
                  <a:cubicBezTo>
                    <a:pt x="11271" y="3837"/>
                    <a:pt x="11311" y="3877"/>
                    <a:pt x="11311" y="3917"/>
                  </a:cubicBezTo>
                  <a:cubicBezTo>
                    <a:pt x="11391" y="4157"/>
                    <a:pt x="11471" y="4397"/>
                    <a:pt x="11551" y="4637"/>
                  </a:cubicBezTo>
                  <a:cubicBezTo>
                    <a:pt x="10832" y="4237"/>
                    <a:pt x="10232" y="3638"/>
                    <a:pt x="9793" y="2918"/>
                  </a:cubicBezTo>
                  <a:lnTo>
                    <a:pt x="9873" y="2878"/>
                  </a:lnTo>
                  <a:cubicBezTo>
                    <a:pt x="10005" y="2746"/>
                    <a:pt x="10165" y="2668"/>
                    <a:pt x="10329" y="2668"/>
                  </a:cubicBezTo>
                  <a:close/>
                  <a:moveTo>
                    <a:pt x="6395" y="3638"/>
                  </a:moveTo>
                  <a:cubicBezTo>
                    <a:pt x="6562" y="3804"/>
                    <a:pt x="6812" y="3887"/>
                    <a:pt x="7052" y="3887"/>
                  </a:cubicBezTo>
                  <a:cubicBezTo>
                    <a:pt x="7100" y="3887"/>
                    <a:pt x="7148" y="3884"/>
                    <a:pt x="7195" y="3877"/>
                  </a:cubicBezTo>
                  <a:lnTo>
                    <a:pt x="7355" y="3837"/>
                  </a:lnTo>
                  <a:cubicBezTo>
                    <a:pt x="7634" y="4117"/>
                    <a:pt x="7874" y="4477"/>
                    <a:pt x="8114" y="4837"/>
                  </a:cubicBezTo>
                  <a:cubicBezTo>
                    <a:pt x="7395" y="4677"/>
                    <a:pt x="6755" y="4317"/>
                    <a:pt x="6236" y="3837"/>
                  </a:cubicBezTo>
                  <a:lnTo>
                    <a:pt x="6275" y="3758"/>
                  </a:lnTo>
                  <a:cubicBezTo>
                    <a:pt x="6275" y="3718"/>
                    <a:pt x="6315" y="3678"/>
                    <a:pt x="6395" y="3638"/>
                  </a:cubicBezTo>
                  <a:close/>
                  <a:moveTo>
                    <a:pt x="8674" y="4637"/>
                  </a:moveTo>
                  <a:lnTo>
                    <a:pt x="8674" y="4637"/>
                  </a:lnTo>
                  <a:cubicBezTo>
                    <a:pt x="8833" y="4677"/>
                    <a:pt x="9033" y="4677"/>
                    <a:pt x="9193" y="4677"/>
                  </a:cubicBezTo>
                  <a:lnTo>
                    <a:pt x="9353" y="4677"/>
                  </a:lnTo>
                  <a:lnTo>
                    <a:pt x="9473" y="4837"/>
                  </a:lnTo>
                  <a:cubicBezTo>
                    <a:pt x="9193" y="4797"/>
                    <a:pt x="8913" y="4717"/>
                    <a:pt x="8674" y="4637"/>
                  </a:cubicBezTo>
                  <a:close/>
                  <a:moveTo>
                    <a:pt x="15348" y="1"/>
                  </a:moveTo>
                  <a:cubicBezTo>
                    <a:pt x="15348" y="1"/>
                    <a:pt x="14948" y="161"/>
                    <a:pt x="14509" y="360"/>
                  </a:cubicBezTo>
                  <a:cubicBezTo>
                    <a:pt x="13949" y="440"/>
                    <a:pt x="13390" y="560"/>
                    <a:pt x="12870" y="800"/>
                  </a:cubicBezTo>
                  <a:cubicBezTo>
                    <a:pt x="12470" y="840"/>
                    <a:pt x="10992" y="1080"/>
                    <a:pt x="10632" y="1799"/>
                  </a:cubicBezTo>
                  <a:cubicBezTo>
                    <a:pt x="10552" y="1999"/>
                    <a:pt x="10512" y="2239"/>
                    <a:pt x="10592" y="2439"/>
                  </a:cubicBezTo>
                  <a:cubicBezTo>
                    <a:pt x="10632" y="2479"/>
                    <a:pt x="10632" y="2519"/>
                    <a:pt x="10672" y="2559"/>
                  </a:cubicBezTo>
                  <a:cubicBezTo>
                    <a:pt x="10592" y="2559"/>
                    <a:pt x="10552" y="2519"/>
                    <a:pt x="10512" y="2519"/>
                  </a:cubicBezTo>
                  <a:cubicBezTo>
                    <a:pt x="10432" y="2479"/>
                    <a:pt x="10352" y="2479"/>
                    <a:pt x="10272" y="2479"/>
                  </a:cubicBezTo>
                  <a:cubicBezTo>
                    <a:pt x="10512" y="2079"/>
                    <a:pt x="10672" y="1639"/>
                    <a:pt x="10712" y="1160"/>
                  </a:cubicBezTo>
                  <a:lnTo>
                    <a:pt x="10712" y="1120"/>
                  </a:lnTo>
                  <a:cubicBezTo>
                    <a:pt x="11111" y="840"/>
                    <a:pt x="11471" y="600"/>
                    <a:pt x="11471" y="600"/>
                  </a:cubicBezTo>
                  <a:lnTo>
                    <a:pt x="11471" y="600"/>
                  </a:lnTo>
                  <a:cubicBezTo>
                    <a:pt x="11471" y="600"/>
                    <a:pt x="10912" y="840"/>
                    <a:pt x="10392" y="1120"/>
                  </a:cubicBezTo>
                  <a:cubicBezTo>
                    <a:pt x="9952" y="1160"/>
                    <a:pt x="9513" y="1280"/>
                    <a:pt x="9113" y="1439"/>
                  </a:cubicBezTo>
                  <a:lnTo>
                    <a:pt x="9553" y="1160"/>
                  </a:lnTo>
                  <a:lnTo>
                    <a:pt x="9553" y="1160"/>
                  </a:lnTo>
                  <a:cubicBezTo>
                    <a:pt x="9553" y="1160"/>
                    <a:pt x="8993" y="1360"/>
                    <a:pt x="8474" y="1639"/>
                  </a:cubicBezTo>
                  <a:cubicBezTo>
                    <a:pt x="8034" y="1719"/>
                    <a:pt x="6555" y="1959"/>
                    <a:pt x="6196" y="2638"/>
                  </a:cubicBezTo>
                  <a:cubicBezTo>
                    <a:pt x="6116" y="2758"/>
                    <a:pt x="6116" y="2878"/>
                    <a:pt x="6116" y="2998"/>
                  </a:cubicBezTo>
                  <a:cubicBezTo>
                    <a:pt x="5996" y="2998"/>
                    <a:pt x="5876" y="3038"/>
                    <a:pt x="5756" y="3078"/>
                  </a:cubicBezTo>
                  <a:lnTo>
                    <a:pt x="5716" y="3078"/>
                  </a:lnTo>
                  <a:cubicBezTo>
                    <a:pt x="5697" y="3078"/>
                    <a:pt x="5517" y="3053"/>
                    <a:pt x="5301" y="3053"/>
                  </a:cubicBezTo>
                  <a:cubicBezTo>
                    <a:pt x="5049" y="3053"/>
                    <a:pt x="4747" y="3087"/>
                    <a:pt x="4597" y="3238"/>
                  </a:cubicBezTo>
                  <a:cubicBezTo>
                    <a:pt x="4557" y="3318"/>
                    <a:pt x="4517" y="3438"/>
                    <a:pt x="4517" y="3558"/>
                  </a:cubicBezTo>
                  <a:lnTo>
                    <a:pt x="3957" y="3638"/>
                  </a:lnTo>
                  <a:lnTo>
                    <a:pt x="1080" y="4157"/>
                  </a:lnTo>
                  <a:lnTo>
                    <a:pt x="1" y="4357"/>
                  </a:lnTo>
                  <a:lnTo>
                    <a:pt x="200" y="5156"/>
                  </a:lnTo>
                  <a:lnTo>
                    <a:pt x="480" y="5037"/>
                  </a:lnTo>
                  <a:lnTo>
                    <a:pt x="1240" y="4797"/>
                  </a:lnTo>
                  <a:cubicBezTo>
                    <a:pt x="1439" y="4717"/>
                    <a:pt x="1599" y="4677"/>
                    <a:pt x="1799" y="4637"/>
                  </a:cubicBezTo>
                  <a:cubicBezTo>
                    <a:pt x="1999" y="4597"/>
                    <a:pt x="2239" y="4517"/>
                    <a:pt x="2479" y="4477"/>
                  </a:cubicBezTo>
                  <a:lnTo>
                    <a:pt x="3238" y="4317"/>
                  </a:lnTo>
                  <a:lnTo>
                    <a:pt x="4077" y="4117"/>
                  </a:lnTo>
                  <a:lnTo>
                    <a:pt x="5036" y="3917"/>
                  </a:lnTo>
                  <a:cubicBezTo>
                    <a:pt x="5036" y="3957"/>
                    <a:pt x="5036" y="3957"/>
                    <a:pt x="5036" y="3997"/>
                  </a:cubicBezTo>
                  <a:cubicBezTo>
                    <a:pt x="5076" y="4077"/>
                    <a:pt x="5116" y="4117"/>
                    <a:pt x="5196" y="4157"/>
                  </a:cubicBezTo>
                  <a:cubicBezTo>
                    <a:pt x="5316" y="4237"/>
                    <a:pt x="5456" y="4277"/>
                    <a:pt x="5596" y="4277"/>
                  </a:cubicBezTo>
                  <a:cubicBezTo>
                    <a:pt x="5736" y="4277"/>
                    <a:pt x="5876" y="4237"/>
                    <a:pt x="5996" y="4157"/>
                  </a:cubicBezTo>
                  <a:cubicBezTo>
                    <a:pt x="6036" y="4197"/>
                    <a:pt x="6036" y="4237"/>
                    <a:pt x="6036" y="4277"/>
                  </a:cubicBezTo>
                  <a:cubicBezTo>
                    <a:pt x="6076" y="4357"/>
                    <a:pt x="6076" y="4397"/>
                    <a:pt x="6116" y="4437"/>
                  </a:cubicBezTo>
                  <a:cubicBezTo>
                    <a:pt x="6323" y="4749"/>
                    <a:pt x="6771" y="5060"/>
                    <a:pt x="7484" y="5060"/>
                  </a:cubicBezTo>
                  <a:cubicBezTo>
                    <a:pt x="7594" y="5060"/>
                    <a:pt x="7711" y="5053"/>
                    <a:pt x="7834" y="5037"/>
                  </a:cubicBezTo>
                  <a:cubicBezTo>
                    <a:pt x="8093" y="5123"/>
                    <a:pt x="8360" y="5164"/>
                    <a:pt x="8628" y="5164"/>
                  </a:cubicBezTo>
                  <a:cubicBezTo>
                    <a:pt x="8979" y="5164"/>
                    <a:pt x="9332" y="5093"/>
                    <a:pt x="9673" y="4957"/>
                  </a:cubicBezTo>
                  <a:lnTo>
                    <a:pt x="9753" y="4917"/>
                  </a:lnTo>
                  <a:lnTo>
                    <a:pt x="9753" y="4877"/>
                  </a:lnTo>
                  <a:cubicBezTo>
                    <a:pt x="10112" y="4877"/>
                    <a:pt x="10432" y="4797"/>
                    <a:pt x="10752" y="4717"/>
                  </a:cubicBezTo>
                  <a:cubicBezTo>
                    <a:pt x="11072" y="4797"/>
                    <a:pt x="11391" y="4837"/>
                    <a:pt x="11711" y="4837"/>
                  </a:cubicBezTo>
                  <a:lnTo>
                    <a:pt x="11751" y="4837"/>
                  </a:lnTo>
                  <a:cubicBezTo>
                    <a:pt x="12151" y="4957"/>
                    <a:pt x="12470" y="5037"/>
                    <a:pt x="12470" y="5037"/>
                  </a:cubicBezTo>
                  <a:lnTo>
                    <a:pt x="11871" y="4757"/>
                  </a:lnTo>
                  <a:lnTo>
                    <a:pt x="11871" y="4757"/>
                  </a:lnTo>
                  <a:cubicBezTo>
                    <a:pt x="11942" y="4764"/>
                    <a:pt x="12013" y="4767"/>
                    <a:pt x="12083" y="4767"/>
                  </a:cubicBezTo>
                  <a:cubicBezTo>
                    <a:pt x="12411" y="4767"/>
                    <a:pt x="12734" y="4696"/>
                    <a:pt x="13030" y="4597"/>
                  </a:cubicBezTo>
                  <a:lnTo>
                    <a:pt x="13150" y="4597"/>
                  </a:lnTo>
                  <a:cubicBezTo>
                    <a:pt x="13669" y="4597"/>
                    <a:pt x="14229" y="4517"/>
                    <a:pt x="14709" y="4317"/>
                  </a:cubicBezTo>
                  <a:lnTo>
                    <a:pt x="14789" y="4277"/>
                  </a:lnTo>
                  <a:cubicBezTo>
                    <a:pt x="14902" y="4287"/>
                    <a:pt x="15015" y="4292"/>
                    <a:pt x="15128" y="4292"/>
                  </a:cubicBezTo>
                  <a:cubicBezTo>
                    <a:pt x="15495" y="4292"/>
                    <a:pt x="15861" y="4239"/>
                    <a:pt x="16227" y="4117"/>
                  </a:cubicBezTo>
                  <a:lnTo>
                    <a:pt x="16307" y="4077"/>
                  </a:lnTo>
                  <a:lnTo>
                    <a:pt x="16267" y="3997"/>
                  </a:lnTo>
                  <a:lnTo>
                    <a:pt x="16267" y="3997"/>
                  </a:lnTo>
                  <a:cubicBezTo>
                    <a:pt x="16491" y="4061"/>
                    <a:pt x="16721" y="4093"/>
                    <a:pt x="16953" y="4093"/>
                  </a:cubicBezTo>
                  <a:cubicBezTo>
                    <a:pt x="17300" y="4093"/>
                    <a:pt x="17650" y="4021"/>
                    <a:pt x="17986" y="3877"/>
                  </a:cubicBezTo>
                  <a:lnTo>
                    <a:pt x="18466" y="4037"/>
                  </a:lnTo>
                  <a:lnTo>
                    <a:pt x="18066" y="3837"/>
                  </a:lnTo>
                  <a:lnTo>
                    <a:pt x="18026" y="3758"/>
                  </a:lnTo>
                  <a:lnTo>
                    <a:pt x="17906" y="3638"/>
                  </a:lnTo>
                  <a:lnTo>
                    <a:pt x="17906" y="3638"/>
                  </a:lnTo>
                  <a:cubicBezTo>
                    <a:pt x="18159" y="3714"/>
                    <a:pt x="18429" y="3741"/>
                    <a:pt x="18704" y="3741"/>
                  </a:cubicBezTo>
                  <a:cubicBezTo>
                    <a:pt x="18863" y="3741"/>
                    <a:pt x="19024" y="3732"/>
                    <a:pt x="19185" y="3718"/>
                  </a:cubicBezTo>
                  <a:lnTo>
                    <a:pt x="19305" y="3718"/>
                  </a:lnTo>
                  <a:lnTo>
                    <a:pt x="19505" y="3758"/>
                  </a:lnTo>
                  <a:cubicBezTo>
                    <a:pt x="20064" y="3957"/>
                    <a:pt x="20624" y="4157"/>
                    <a:pt x="20624" y="4157"/>
                  </a:cubicBezTo>
                  <a:cubicBezTo>
                    <a:pt x="20624" y="4157"/>
                    <a:pt x="20344" y="3997"/>
                    <a:pt x="20024" y="3837"/>
                  </a:cubicBezTo>
                  <a:lnTo>
                    <a:pt x="20024" y="3837"/>
                  </a:lnTo>
                  <a:cubicBezTo>
                    <a:pt x="20124" y="3847"/>
                    <a:pt x="20224" y="3852"/>
                    <a:pt x="20323" y="3852"/>
                  </a:cubicBezTo>
                  <a:cubicBezTo>
                    <a:pt x="20621" y="3852"/>
                    <a:pt x="20914" y="3808"/>
                    <a:pt x="21183" y="3718"/>
                  </a:cubicBezTo>
                  <a:lnTo>
                    <a:pt x="21303" y="3678"/>
                  </a:lnTo>
                  <a:cubicBezTo>
                    <a:pt x="21383" y="3698"/>
                    <a:pt x="21453" y="3708"/>
                    <a:pt x="21523" y="3708"/>
                  </a:cubicBezTo>
                  <a:cubicBezTo>
                    <a:pt x="21593" y="3708"/>
                    <a:pt x="21663" y="3698"/>
                    <a:pt x="21743" y="3678"/>
                  </a:cubicBezTo>
                  <a:cubicBezTo>
                    <a:pt x="22103" y="3857"/>
                    <a:pt x="22485" y="3947"/>
                    <a:pt x="22889" y="3947"/>
                  </a:cubicBezTo>
                  <a:cubicBezTo>
                    <a:pt x="23024" y="3947"/>
                    <a:pt x="23162" y="3937"/>
                    <a:pt x="23302" y="3917"/>
                  </a:cubicBezTo>
                  <a:lnTo>
                    <a:pt x="23861" y="4117"/>
                  </a:lnTo>
                  <a:lnTo>
                    <a:pt x="23422" y="3877"/>
                  </a:lnTo>
                  <a:lnTo>
                    <a:pt x="23422" y="3837"/>
                  </a:lnTo>
                  <a:cubicBezTo>
                    <a:pt x="23549" y="3853"/>
                    <a:pt x="23677" y="3861"/>
                    <a:pt x="23805" y="3861"/>
                  </a:cubicBezTo>
                  <a:cubicBezTo>
                    <a:pt x="24315" y="3861"/>
                    <a:pt x="24820" y="3734"/>
                    <a:pt x="25300" y="3478"/>
                  </a:cubicBezTo>
                  <a:lnTo>
                    <a:pt x="26819" y="3478"/>
                  </a:lnTo>
                  <a:cubicBezTo>
                    <a:pt x="26819" y="3478"/>
                    <a:pt x="26219" y="3398"/>
                    <a:pt x="25660" y="3278"/>
                  </a:cubicBezTo>
                  <a:lnTo>
                    <a:pt x="25380" y="3238"/>
                  </a:lnTo>
                  <a:cubicBezTo>
                    <a:pt x="25900" y="3238"/>
                    <a:pt x="26379" y="3118"/>
                    <a:pt x="26859" y="2878"/>
                  </a:cubicBezTo>
                  <a:lnTo>
                    <a:pt x="28298" y="2878"/>
                  </a:lnTo>
                  <a:cubicBezTo>
                    <a:pt x="28298" y="2878"/>
                    <a:pt x="27698" y="2798"/>
                    <a:pt x="27139" y="2678"/>
                  </a:cubicBezTo>
                  <a:lnTo>
                    <a:pt x="26939" y="2638"/>
                  </a:lnTo>
                  <a:cubicBezTo>
                    <a:pt x="26499" y="2119"/>
                    <a:pt x="25939" y="1679"/>
                    <a:pt x="25260" y="1399"/>
                  </a:cubicBezTo>
                  <a:lnTo>
                    <a:pt x="25420" y="1399"/>
                  </a:lnTo>
                  <a:cubicBezTo>
                    <a:pt x="25979" y="1280"/>
                    <a:pt x="26579" y="1200"/>
                    <a:pt x="26579" y="1200"/>
                  </a:cubicBezTo>
                  <a:lnTo>
                    <a:pt x="24581" y="1200"/>
                  </a:lnTo>
                  <a:cubicBezTo>
                    <a:pt x="23981" y="1000"/>
                    <a:pt x="23422" y="880"/>
                    <a:pt x="22782" y="840"/>
                  </a:cubicBezTo>
                  <a:lnTo>
                    <a:pt x="23382" y="680"/>
                  </a:lnTo>
                  <a:lnTo>
                    <a:pt x="23382" y="680"/>
                  </a:lnTo>
                  <a:cubicBezTo>
                    <a:pt x="23381" y="680"/>
                    <a:pt x="22782" y="720"/>
                    <a:pt x="22223" y="800"/>
                  </a:cubicBezTo>
                  <a:lnTo>
                    <a:pt x="21783" y="840"/>
                  </a:lnTo>
                  <a:cubicBezTo>
                    <a:pt x="21422" y="762"/>
                    <a:pt x="21044" y="718"/>
                    <a:pt x="20670" y="718"/>
                  </a:cubicBezTo>
                  <a:cubicBezTo>
                    <a:pt x="20466" y="718"/>
                    <a:pt x="20262" y="732"/>
                    <a:pt x="20064" y="760"/>
                  </a:cubicBezTo>
                  <a:lnTo>
                    <a:pt x="20624" y="600"/>
                  </a:lnTo>
                  <a:lnTo>
                    <a:pt x="20624" y="600"/>
                  </a:lnTo>
                  <a:cubicBezTo>
                    <a:pt x="20624" y="600"/>
                    <a:pt x="20024" y="640"/>
                    <a:pt x="19465" y="720"/>
                  </a:cubicBezTo>
                  <a:cubicBezTo>
                    <a:pt x="19245" y="680"/>
                    <a:pt x="18735" y="610"/>
                    <a:pt x="18181" y="610"/>
                  </a:cubicBezTo>
                  <a:cubicBezTo>
                    <a:pt x="17626" y="610"/>
                    <a:pt x="17027" y="680"/>
                    <a:pt x="16627" y="920"/>
                  </a:cubicBezTo>
                  <a:cubicBezTo>
                    <a:pt x="16627" y="840"/>
                    <a:pt x="16667" y="800"/>
                    <a:pt x="16667" y="720"/>
                  </a:cubicBezTo>
                  <a:lnTo>
                    <a:pt x="16907" y="640"/>
                  </a:lnTo>
                  <a:cubicBezTo>
                    <a:pt x="17466" y="440"/>
                    <a:pt x="18026" y="240"/>
                    <a:pt x="18026" y="240"/>
                  </a:cubicBezTo>
                  <a:lnTo>
                    <a:pt x="18026" y="240"/>
                  </a:lnTo>
                  <a:cubicBezTo>
                    <a:pt x="18026" y="240"/>
                    <a:pt x="17426" y="320"/>
                    <a:pt x="16867" y="440"/>
                  </a:cubicBezTo>
                  <a:lnTo>
                    <a:pt x="16547" y="480"/>
                  </a:lnTo>
                  <a:cubicBezTo>
                    <a:pt x="15868" y="480"/>
                    <a:pt x="15188" y="560"/>
                    <a:pt x="14549" y="800"/>
                  </a:cubicBezTo>
                  <a:cubicBezTo>
                    <a:pt x="14549" y="680"/>
                    <a:pt x="14589" y="600"/>
                    <a:pt x="14629" y="480"/>
                  </a:cubicBezTo>
                  <a:cubicBezTo>
                    <a:pt x="14988" y="200"/>
                    <a:pt x="15348" y="1"/>
                    <a:pt x="15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73;p44">
              <a:extLst>
                <a:ext uri="{FF2B5EF4-FFF2-40B4-BE49-F238E27FC236}">
                  <a16:creationId xmlns:a16="http://schemas.microsoft.com/office/drawing/2014/main" id="{AFB202B4-5EA1-7395-F258-25CADEBB57E8}"/>
                </a:ext>
              </a:extLst>
            </p:cNvPr>
            <p:cNvSpPr/>
            <p:nvPr/>
          </p:nvSpPr>
          <p:spPr>
            <a:xfrm>
              <a:off x="3625650" y="346025"/>
              <a:ext cx="60975" cy="13775"/>
            </a:xfrm>
            <a:custGeom>
              <a:avLst/>
              <a:gdLst/>
              <a:ahLst/>
              <a:cxnLst/>
              <a:rect l="l" t="t" r="r" b="b"/>
              <a:pathLst>
                <a:path w="2439" h="551" extrusionOk="0">
                  <a:moveTo>
                    <a:pt x="2318" y="0"/>
                  </a:moveTo>
                  <a:lnTo>
                    <a:pt x="2038" y="40"/>
                  </a:lnTo>
                  <a:lnTo>
                    <a:pt x="1639" y="120"/>
                  </a:lnTo>
                  <a:lnTo>
                    <a:pt x="1199" y="240"/>
                  </a:lnTo>
                  <a:lnTo>
                    <a:pt x="759" y="320"/>
                  </a:lnTo>
                  <a:lnTo>
                    <a:pt x="400" y="440"/>
                  </a:lnTo>
                  <a:cubicBezTo>
                    <a:pt x="160" y="480"/>
                    <a:pt x="0" y="520"/>
                    <a:pt x="0" y="520"/>
                  </a:cubicBezTo>
                  <a:cubicBezTo>
                    <a:pt x="60" y="540"/>
                    <a:pt x="130" y="550"/>
                    <a:pt x="200" y="550"/>
                  </a:cubicBezTo>
                  <a:cubicBezTo>
                    <a:pt x="270" y="550"/>
                    <a:pt x="340" y="540"/>
                    <a:pt x="400" y="520"/>
                  </a:cubicBezTo>
                  <a:cubicBezTo>
                    <a:pt x="520" y="520"/>
                    <a:pt x="639" y="520"/>
                    <a:pt x="799" y="480"/>
                  </a:cubicBezTo>
                  <a:cubicBezTo>
                    <a:pt x="959" y="440"/>
                    <a:pt x="1079" y="440"/>
                    <a:pt x="1239" y="400"/>
                  </a:cubicBezTo>
                  <a:cubicBezTo>
                    <a:pt x="1399" y="400"/>
                    <a:pt x="1559" y="360"/>
                    <a:pt x="1679" y="280"/>
                  </a:cubicBezTo>
                  <a:cubicBezTo>
                    <a:pt x="1839" y="240"/>
                    <a:pt x="1958" y="200"/>
                    <a:pt x="2078" y="160"/>
                  </a:cubicBezTo>
                  <a:cubicBezTo>
                    <a:pt x="2198" y="120"/>
                    <a:pt x="2278" y="80"/>
                    <a:pt x="2318" y="40"/>
                  </a:cubicBezTo>
                  <a:lnTo>
                    <a:pt x="24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74;p44">
              <a:extLst>
                <a:ext uri="{FF2B5EF4-FFF2-40B4-BE49-F238E27FC236}">
                  <a16:creationId xmlns:a16="http://schemas.microsoft.com/office/drawing/2014/main" id="{17E52B04-323B-64CA-3F8E-DA882874C91C}"/>
                </a:ext>
              </a:extLst>
            </p:cNvPr>
            <p:cNvSpPr/>
            <p:nvPr/>
          </p:nvSpPr>
          <p:spPr>
            <a:xfrm>
              <a:off x="3566675" y="338025"/>
              <a:ext cx="53000" cy="19025"/>
            </a:xfrm>
            <a:custGeom>
              <a:avLst/>
              <a:gdLst/>
              <a:ahLst/>
              <a:cxnLst/>
              <a:rect l="l" t="t" r="r" b="b"/>
              <a:pathLst>
                <a:path w="2120" h="761" extrusionOk="0">
                  <a:moveTo>
                    <a:pt x="2119" y="1"/>
                  </a:moveTo>
                  <a:lnTo>
                    <a:pt x="2039" y="41"/>
                  </a:lnTo>
                  <a:lnTo>
                    <a:pt x="1799" y="121"/>
                  </a:lnTo>
                  <a:lnTo>
                    <a:pt x="1440" y="241"/>
                  </a:lnTo>
                  <a:lnTo>
                    <a:pt x="1040" y="360"/>
                  </a:lnTo>
                  <a:cubicBezTo>
                    <a:pt x="800" y="480"/>
                    <a:pt x="521" y="560"/>
                    <a:pt x="321" y="640"/>
                  </a:cubicBezTo>
                  <a:lnTo>
                    <a:pt x="81" y="720"/>
                  </a:lnTo>
                  <a:lnTo>
                    <a:pt x="1" y="760"/>
                  </a:lnTo>
                  <a:lnTo>
                    <a:pt x="81" y="760"/>
                  </a:lnTo>
                  <a:lnTo>
                    <a:pt x="321" y="720"/>
                  </a:lnTo>
                  <a:lnTo>
                    <a:pt x="680" y="640"/>
                  </a:lnTo>
                  <a:cubicBezTo>
                    <a:pt x="840" y="600"/>
                    <a:pt x="960" y="560"/>
                    <a:pt x="1120" y="520"/>
                  </a:cubicBezTo>
                  <a:cubicBezTo>
                    <a:pt x="1240" y="480"/>
                    <a:pt x="1360" y="400"/>
                    <a:pt x="1480" y="360"/>
                  </a:cubicBezTo>
                  <a:cubicBezTo>
                    <a:pt x="1640" y="320"/>
                    <a:pt x="1720" y="241"/>
                    <a:pt x="1839" y="201"/>
                  </a:cubicBezTo>
                  <a:cubicBezTo>
                    <a:pt x="1919" y="161"/>
                    <a:pt x="2039" y="81"/>
                    <a:pt x="2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75;p44">
              <a:extLst>
                <a:ext uri="{FF2B5EF4-FFF2-40B4-BE49-F238E27FC236}">
                  <a16:creationId xmlns:a16="http://schemas.microsoft.com/office/drawing/2014/main" id="{33D45052-898C-0883-5A46-F2844D89F7C8}"/>
                </a:ext>
              </a:extLst>
            </p:cNvPr>
            <p:cNvSpPr/>
            <p:nvPr/>
          </p:nvSpPr>
          <p:spPr>
            <a:xfrm>
              <a:off x="3436800" y="331025"/>
              <a:ext cx="51975" cy="32000"/>
            </a:xfrm>
            <a:custGeom>
              <a:avLst/>
              <a:gdLst/>
              <a:ahLst/>
              <a:cxnLst/>
              <a:rect l="l" t="t" r="r" b="b"/>
              <a:pathLst>
                <a:path w="2079" h="1280" extrusionOk="0">
                  <a:moveTo>
                    <a:pt x="2078" y="1"/>
                  </a:moveTo>
                  <a:lnTo>
                    <a:pt x="1959" y="81"/>
                  </a:lnTo>
                  <a:lnTo>
                    <a:pt x="1719" y="201"/>
                  </a:lnTo>
                  <a:lnTo>
                    <a:pt x="1399" y="401"/>
                  </a:lnTo>
                  <a:lnTo>
                    <a:pt x="999" y="640"/>
                  </a:lnTo>
                  <a:lnTo>
                    <a:pt x="640" y="840"/>
                  </a:lnTo>
                  <a:lnTo>
                    <a:pt x="320" y="1040"/>
                  </a:lnTo>
                  <a:cubicBezTo>
                    <a:pt x="120" y="1200"/>
                    <a:pt x="0" y="1280"/>
                    <a:pt x="0" y="1280"/>
                  </a:cubicBezTo>
                  <a:cubicBezTo>
                    <a:pt x="120" y="1240"/>
                    <a:pt x="240" y="1200"/>
                    <a:pt x="360" y="1160"/>
                  </a:cubicBezTo>
                  <a:cubicBezTo>
                    <a:pt x="440" y="1080"/>
                    <a:pt x="600" y="1040"/>
                    <a:pt x="720" y="960"/>
                  </a:cubicBezTo>
                  <a:cubicBezTo>
                    <a:pt x="839" y="920"/>
                    <a:pt x="959" y="840"/>
                    <a:pt x="1079" y="760"/>
                  </a:cubicBezTo>
                  <a:cubicBezTo>
                    <a:pt x="1239" y="680"/>
                    <a:pt x="1359" y="600"/>
                    <a:pt x="1479" y="521"/>
                  </a:cubicBezTo>
                  <a:cubicBezTo>
                    <a:pt x="1599" y="441"/>
                    <a:pt x="1679" y="361"/>
                    <a:pt x="1799" y="281"/>
                  </a:cubicBezTo>
                  <a:cubicBezTo>
                    <a:pt x="1879" y="201"/>
                    <a:pt x="1959" y="121"/>
                    <a:pt x="1999" y="81"/>
                  </a:cubicBezTo>
                  <a:lnTo>
                    <a:pt x="20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76;p44">
              <a:extLst>
                <a:ext uri="{FF2B5EF4-FFF2-40B4-BE49-F238E27FC236}">
                  <a16:creationId xmlns:a16="http://schemas.microsoft.com/office/drawing/2014/main" id="{09516653-8660-2EB1-9C1A-EF2F54DCD320}"/>
                </a:ext>
              </a:extLst>
            </p:cNvPr>
            <p:cNvSpPr/>
            <p:nvPr/>
          </p:nvSpPr>
          <p:spPr>
            <a:xfrm>
              <a:off x="3243950" y="405975"/>
              <a:ext cx="40000" cy="23000"/>
            </a:xfrm>
            <a:custGeom>
              <a:avLst/>
              <a:gdLst/>
              <a:ahLst/>
              <a:cxnLst/>
              <a:rect l="l" t="t" r="r" b="b"/>
              <a:pathLst>
                <a:path w="1600" h="920" extrusionOk="0">
                  <a:moveTo>
                    <a:pt x="0" y="1"/>
                  </a:moveTo>
                  <a:lnTo>
                    <a:pt x="0" y="1"/>
                  </a:lnTo>
                  <a:cubicBezTo>
                    <a:pt x="80" y="80"/>
                    <a:pt x="160" y="120"/>
                    <a:pt x="200" y="200"/>
                  </a:cubicBezTo>
                  <a:cubicBezTo>
                    <a:pt x="400" y="320"/>
                    <a:pt x="560" y="440"/>
                    <a:pt x="760" y="560"/>
                  </a:cubicBezTo>
                  <a:cubicBezTo>
                    <a:pt x="960" y="640"/>
                    <a:pt x="1120" y="760"/>
                    <a:pt x="1319" y="800"/>
                  </a:cubicBezTo>
                  <a:cubicBezTo>
                    <a:pt x="1439" y="840"/>
                    <a:pt x="1519" y="880"/>
                    <a:pt x="1599" y="920"/>
                  </a:cubicBezTo>
                  <a:lnTo>
                    <a:pt x="1559" y="880"/>
                  </a:lnTo>
                  <a:lnTo>
                    <a:pt x="1359" y="760"/>
                  </a:lnTo>
                  <a:lnTo>
                    <a:pt x="800" y="440"/>
                  </a:lnTo>
                  <a:lnTo>
                    <a:pt x="240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77;p44">
              <a:extLst>
                <a:ext uri="{FF2B5EF4-FFF2-40B4-BE49-F238E27FC236}">
                  <a16:creationId xmlns:a16="http://schemas.microsoft.com/office/drawing/2014/main" id="{948B2A53-35B7-8B9E-35F0-340FD0330792}"/>
                </a:ext>
              </a:extLst>
            </p:cNvPr>
            <p:cNvSpPr/>
            <p:nvPr/>
          </p:nvSpPr>
          <p:spPr>
            <a:xfrm>
              <a:off x="3201975" y="391000"/>
              <a:ext cx="22025" cy="9000"/>
            </a:xfrm>
            <a:custGeom>
              <a:avLst/>
              <a:gdLst/>
              <a:ahLst/>
              <a:cxnLst/>
              <a:rect l="l" t="t" r="r" b="b"/>
              <a:pathLst>
                <a:path w="881" h="360" extrusionOk="0">
                  <a:moveTo>
                    <a:pt x="880" y="0"/>
                  </a:moveTo>
                  <a:lnTo>
                    <a:pt x="720" y="40"/>
                  </a:lnTo>
                  <a:lnTo>
                    <a:pt x="440" y="160"/>
                  </a:lnTo>
                  <a:lnTo>
                    <a:pt x="281" y="240"/>
                  </a:lnTo>
                  <a:lnTo>
                    <a:pt x="121" y="320"/>
                  </a:lnTo>
                  <a:lnTo>
                    <a:pt x="1" y="360"/>
                  </a:lnTo>
                  <a:lnTo>
                    <a:pt x="161" y="320"/>
                  </a:lnTo>
                  <a:lnTo>
                    <a:pt x="281" y="280"/>
                  </a:lnTo>
                  <a:lnTo>
                    <a:pt x="480" y="240"/>
                  </a:lnTo>
                  <a:lnTo>
                    <a:pt x="640" y="160"/>
                  </a:lnTo>
                  <a:lnTo>
                    <a:pt x="760" y="80"/>
                  </a:lnTo>
                  <a:cubicBezTo>
                    <a:pt x="800" y="40"/>
                    <a:pt x="840" y="4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78;p44">
              <a:extLst>
                <a:ext uri="{FF2B5EF4-FFF2-40B4-BE49-F238E27FC236}">
                  <a16:creationId xmlns:a16="http://schemas.microsoft.com/office/drawing/2014/main" id="{3336DD2D-E5F1-5DED-821C-536600903ED4}"/>
                </a:ext>
              </a:extLst>
            </p:cNvPr>
            <p:cNvSpPr/>
            <p:nvPr/>
          </p:nvSpPr>
          <p:spPr>
            <a:xfrm>
              <a:off x="3694575" y="362000"/>
              <a:ext cx="50000" cy="14025"/>
            </a:xfrm>
            <a:custGeom>
              <a:avLst/>
              <a:gdLst/>
              <a:ahLst/>
              <a:cxnLst/>
              <a:rect l="l" t="t" r="r" b="b"/>
              <a:pathLst>
                <a:path w="2000" h="561" extrusionOk="0">
                  <a:moveTo>
                    <a:pt x="1" y="1"/>
                  </a:moveTo>
                  <a:lnTo>
                    <a:pt x="81" y="41"/>
                  </a:lnTo>
                  <a:lnTo>
                    <a:pt x="321" y="121"/>
                  </a:lnTo>
                  <a:cubicBezTo>
                    <a:pt x="560" y="241"/>
                    <a:pt x="800" y="321"/>
                    <a:pt x="1040" y="401"/>
                  </a:cubicBezTo>
                  <a:cubicBezTo>
                    <a:pt x="1160" y="441"/>
                    <a:pt x="1280" y="481"/>
                    <a:pt x="1400" y="481"/>
                  </a:cubicBezTo>
                  <a:cubicBezTo>
                    <a:pt x="1559" y="521"/>
                    <a:pt x="1639" y="521"/>
                    <a:pt x="1759" y="561"/>
                  </a:cubicBezTo>
                  <a:lnTo>
                    <a:pt x="1999" y="561"/>
                  </a:lnTo>
                  <a:lnTo>
                    <a:pt x="1759" y="481"/>
                  </a:lnTo>
                  <a:lnTo>
                    <a:pt x="1440" y="361"/>
                  </a:lnTo>
                  <a:lnTo>
                    <a:pt x="1080" y="241"/>
                  </a:lnTo>
                  <a:lnTo>
                    <a:pt x="360" y="41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79;p44">
              <a:extLst>
                <a:ext uri="{FF2B5EF4-FFF2-40B4-BE49-F238E27FC236}">
                  <a16:creationId xmlns:a16="http://schemas.microsoft.com/office/drawing/2014/main" id="{B0EF31CD-8EB2-9665-AC49-85B82EFECD62}"/>
                </a:ext>
              </a:extLst>
            </p:cNvPr>
            <p:cNvSpPr/>
            <p:nvPr/>
          </p:nvSpPr>
          <p:spPr>
            <a:xfrm>
              <a:off x="3247950" y="360025"/>
              <a:ext cx="42975" cy="33975"/>
            </a:xfrm>
            <a:custGeom>
              <a:avLst/>
              <a:gdLst/>
              <a:ahLst/>
              <a:cxnLst/>
              <a:rect l="l" t="t" r="r" b="b"/>
              <a:pathLst>
                <a:path w="1719" h="1359" extrusionOk="0">
                  <a:moveTo>
                    <a:pt x="1719" y="0"/>
                  </a:moveTo>
                  <a:lnTo>
                    <a:pt x="1639" y="80"/>
                  </a:lnTo>
                  <a:lnTo>
                    <a:pt x="1439" y="200"/>
                  </a:lnTo>
                  <a:lnTo>
                    <a:pt x="1159" y="440"/>
                  </a:lnTo>
                  <a:lnTo>
                    <a:pt x="840" y="679"/>
                  </a:lnTo>
                  <a:cubicBezTo>
                    <a:pt x="640" y="839"/>
                    <a:pt x="400" y="999"/>
                    <a:pt x="240" y="1119"/>
                  </a:cubicBezTo>
                  <a:lnTo>
                    <a:pt x="80" y="1279"/>
                  </a:lnTo>
                  <a:lnTo>
                    <a:pt x="0" y="1359"/>
                  </a:lnTo>
                  <a:lnTo>
                    <a:pt x="80" y="1319"/>
                  </a:lnTo>
                  <a:lnTo>
                    <a:pt x="320" y="1199"/>
                  </a:lnTo>
                  <a:cubicBezTo>
                    <a:pt x="400" y="1159"/>
                    <a:pt x="520" y="1079"/>
                    <a:pt x="600" y="1039"/>
                  </a:cubicBezTo>
                  <a:cubicBezTo>
                    <a:pt x="720" y="959"/>
                    <a:pt x="840" y="879"/>
                    <a:pt x="920" y="799"/>
                  </a:cubicBezTo>
                  <a:cubicBezTo>
                    <a:pt x="1039" y="719"/>
                    <a:pt x="1159" y="600"/>
                    <a:pt x="1239" y="520"/>
                  </a:cubicBezTo>
                  <a:cubicBezTo>
                    <a:pt x="1359" y="440"/>
                    <a:pt x="1439" y="360"/>
                    <a:pt x="1519" y="280"/>
                  </a:cubicBezTo>
                  <a:cubicBezTo>
                    <a:pt x="1599" y="200"/>
                    <a:pt x="1639" y="120"/>
                    <a:pt x="17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80;p44">
              <a:extLst>
                <a:ext uri="{FF2B5EF4-FFF2-40B4-BE49-F238E27FC236}">
                  <a16:creationId xmlns:a16="http://schemas.microsoft.com/office/drawing/2014/main" id="{ADA528FA-9081-6B07-0D28-6A1014D99F06}"/>
                </a:ext>
              </a:extLst>
            </p:cNvPr>
            <p:cNvSpPr/>
            <p:nvPr/>
          </p:nvSpPr>
          <p:spPr>
            <a:xfrm>
              <a:off x="3301900" y="347025"/>
              <a:ext cx="40000" cy="32000"/>
            </a:xfrm>
            <a:custGeom>
              <a:avLst/>
              <a:gdLst/>
              <a:ahLst/>
              <a:cxnLst/>
              <a:rect l="l" t="t" r="r" b="b"/>
              <a:pathLst>
                <a:path w="1600" h="1280" extrusionOk="0">
                  <a:moveTo>
                    <a:pt x="1599" y="0"/>
                  </a:moveTo>
                  <a:lnTo>
                    <a:pt x="1519" y="40"/>
                  </a:lnTo>
                  <a:lnTo>
                    <a:pt x="1319" y="200"/>
                  </a:lnTo>
                  <a:lnTo>
                    <a:pt x="1040" y="400"/>
                  </a:lnTo>
                  <a:lnTo>
                    <a:pt x="760" y="640"/>
                  </a:lnTo>
                  <a:cubicBezTo>
                    <a:pt x="520" y="800"/>
                    <a:pt x="320" y="960"/>
                    <a:pt x="160" y="1120"/>
                  </a:cubicBezTo>
                  <a:lnTo>
                    <a:pt x="1" y="1279"/>
                  </a:lnTo>
                  <a:lnTo>
                    <a:pt x="200" y="1160"/>
                  </a:lnTo>
                  <a:cubicBezTo>
                    <a:pt x="440" y="1040"/>
                    <a:pt x="640" y="920"/>
                    <a:pt x="840" y="760"/>
                  </a:cubicBezTo>
                  <a:cubicBezTo>
                    <a:pt x="920" y="680"/>
                    <a:pt x="1040" y="600"/>
                    <a:pt x="1120" y="480"/>
                  </a:cubicBezTo>
                  <a:cubicBezTo>
                    <a:pt x="1200" y="400"/>
                    <a:pt x="1279" y="320"/>
                    <a:pt x="1359" y="240"/>
                  </a:cubicBezTo>
                  <a:cubicBezTo>
                    <a:pt x="1439" y="160"/>
                    <a:pt x="1519" y="80"/>
                    <a:pt x="1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81;p44">
              <a:extLst>
                <a:ext uri="{FF2B5EF4-FFF2-40B4-BE49-F238E27FC236}">
                  <a16:creationId xmlns:a16="http://schemas.microsoft.com/office/drawing/2014/main" id="{FD788CEE-4CF5-E3B4-7EFA-3C805E38E69B}"/>
                </a:ext>
              </a:extLst>
            </p:cNvPr>
            <p:cNvSpPr/>
            <p:nvPr/>
          </p:nvSpPr>
          <p:spPr>
            <a:xfrm>
              <a:off x="3359850" y="339025"/>
              <a:ext cx="40000" cy="32000"/>
            </a:xfrm>
            <a:custGeom>
              <a:avLst/>
              <a:gdLst/>
              <a:ahLst/>
              <a:cxnLst/>
              <a:rect l="l" t="t" r="r" b="b"/>
              <a:pathLst>
                <a:path w="1600" h="1280" extrusionOk="0">
                  <a:moveTo>
                    <a:pt x="1599" y="1"/>
                  </a:moveTo>
                  <a:lnTo>
                    <a:pt x="1519" y="41"/>
                  </a:lnTo>
                  <a:lnTo>
                    <a:pt x="1320" y="201"/>
                  </a:lnTo>
                  <a:lnTo>
                    <a:pt x="1040" y="400"/>
                  </a:lnTo>
                  <a:lnTo>
                    <a:pt x="720" y="640"/>
                  </a:lnTo>
                  <a:cubicBezTo>
                    <a:pt x="520" y="800"/>
                    <a:pt x="320" y="1000"/>
                    <a:pt x="161" y="1120"/>
                  </a:cubicBezTo>
                  <a:lnTo>
                    <a:pt x="1" y="1280"/>
                  </a:lnTo>
                  <a:lnTo>
                    <a:pt x="200" y="1200"/>
                  </a:lnTo>
                  <a:cubicBezTo>
                    <a:pt x="440" y="1040"/>
                    <a:pt x="640" y="920"/>
                    <a:pt x="800" y="760"/>
                  </a:cubicBezTo>
                  <a:cubicBezTo>
                    <a:pt x="920" y="680"/>
                    <a:pt x="1040" y="600"/>
                    <a:pt x="1120" y="520"/>
                  </a:cubicBezTo>
                  <a:cubicBezTo>
                    <a:pt x="1200" y="400"/>
                    <a:pt x="1280" y="320"/>
                    <a:pt x="1360" y="241"/>
                  </a:cubicBezTo>
                  <a:cubicBezTo>
                    <a:pt x="1439" y="161"/>
                    <a:pt x="1519" y="81"/>
                    <a:pt x="15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82;p44">
              <a:extLst>
                <a:ext uri="{FF2B5EF4-FFF2-40B4-BE49-F238E27FC236}">
                  <a16:creationId xmlns:a16="http://schemas.microsoft.com/office/drawing/2014/main" id="{AD6F992B-FBB1-15DE-7752-D2BF2A4F713F}"/>
                </a:ext>
              </a:extLst>
            </p:cNvPr>
            <p:cNvSpPr/>
            <p:nvPr/>
          </p:nvSpPr>
          <p:spPr>
            <a:xfrm>
              <a:off x="3334875" y="387000"/>
              <a:ext cx="36000" cy="36000"/>
            </a:xfrm>
            <a:custGeom>
              <a:avLst/>
              <a:gdLst/>
              <a:ahLst/>
              <a:cxnLst/>
              <a:rect l="l" t="t" r="r" b="b"/>
              <a:pathLst>
                <a:path w="1440" h="1440" extrusionOk="0">
                  <a:moveTo>
                    <a:pt x="40" y="0"/>
                  </a:moveTo>
                  <a:lnTo>
                    <a:pt x="40" y="0"/>
                  </a:lnTo>
                  <a:cubicBezTo>
                    <a:pt x="0" y="40"/>
                    <a:pt x="80" y="120"/>
                    <a:pt x="120" y="200"/>
                  </a:cubicBezTo>
                  <a:cubicBezTo>
                    <a:pt x="280" y="400"/>
                    <a:pt x="440" y="560"/>
                    <a:pt x="600" y="760"/>
                  </a:cubicBezTo>
                  <a:cubicBezTo>
                    <a:pt x="800" y="919"/>
                    <a:pt x="960" y="1079"/>
                    <a:pt x="1160" y="1239"/>
                  </a:cubicBezTo>
                  <a:cubicBezTo>
                    <a:pt x="1239" y="1319"/>
                    <a:pt x="1359" y="1359"/>
                    <a:pt x="1439" y="1439"/>
                  </a:cubicBezTo>
                  <a:lnTo>
                    <a:pt x="1399" y="1359"/>
                  </a:lnTo>
                  <a:lnTo>
                    <a:pt x="1239" y="1199"/>
                  </a:lnTo>
                  <a:lnTo>
                    <a:pt x="1000" y="959"/>
                  </a:lnTo>
                  <a:lnTo>
                    <a:pt x="720" y="680"/>
                  </a:lnTo>
                  <a:cubicBezTo>
                    <a:pt x="520" y="480"/>
                    <a:pt x="360" y="280"/>
                    <a:pt x="200" y="160"/>
                  </a:cubicBezTo>
                  <a:lnTo>
                    <a:pt x="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83;p44">
              <a:extLst>
                <a:ext uri="{FF2B5EF4-FFF2-40B4-BE49-F238E27FC236}">
                  <a16:creationId xmlns:a16="http://schemas.microsoft.com/office/drawing/2014/main" id="{A8121087-BEE3-8430-DA81-9775ADAB59BF}"/>
                </a:ext>
              </a:extLst>
            </p:cNvPr>
            <p:cNvSpPr/>
            <p:nvPr/>
          </p:nvSpPr>
          <p:spPr>
            <a:xfrm>
              <a:off x="3478750" y="372000"/>
              <a:ext cx="51000" cy="17025"/>
            </a:xfrm>
            <a:custGeom>
              <a:avLst/>
              <a:gdLst/>
              <a:ahLst/>
              <a:cxnLst/>
              <a:rect l="l" t="t" r="r" b="b"/>
              <a:pathLst>
                <a:path w="2040" h="681" extrusionOk="0">
                  <a:moveTo>
                    <a:pt x="1" y="1"/>
                  </a:moveTo>
                  <a:lnTo>
                    <a:pt x="81" y="41"/>
                  </a:lnTo>
                  <a:lnTo>
                    <a:pt x="281" y="161"/>
                  </a:lnTo>
                  <a:cubicBezTo>
                    <a:pt x="520" y="280"/>
                    <a:pt x="720" y="360"/>
                    <a:pt x="960" y="440"/>
                  </a:cubicBezTo>
                  <a:cubicBezTo>
                    <a:pt x="1120" y="480"/>
                    <a:pt x="1240" y="520"/>
                    <a:pt x="1360" y="560"/>
                  </a:cubicBezTo>
                  <a:cubicBezTo>
                    <a:pt x="1480" y="600"/>
                    <a:pt x="1599" y="600"/>
                    <a:pt x="1679" y="640"/>
                  </a:cubicBezTo>
                  <a:cubicBezTo>
                    <a:pt x="1799" y="640"/>
                    <a:pt x="1919" y="680"/>
                    <a:pt x="2039" y="680"/>
                  </a:cubicBezTo>
                  <a:lnTo>
                    <a:pt x="1959" y="640"/>
                  </a:lnTo>
                  <a:lnTo>
                    <a:pt x="1719" y="560"/>
                  </a:lnTo>
                  <a:lnTo>
                    <a:pt x="1040" y="280"/>
                  </a:lnTo>
                  <a:lnTo>
                    <a:pt x="321" y="41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84;p44">
              <a:extLst>
                <a:ext uri="{FF2B5EF4-FFF2-40B4-BE49-F238E27FC236}">
                  <a16:creationId xmlns:a16="http://schemas.microsoft.com/office/drawing/2014/main" id="{E4EADFEC-DFFC-CAB7-007C-CE9E3B6B576E}"/>
                </a:ext>
              </a:extLst>
            </p:cNvPr>
            <p:cNvSpPr/>
            <p:nvPr/>
          </p:nvSpPr>
          <p:spPr>
            <a:xfrm>
              <a:off x="3537700" y="371000"/>
              <a:ext cx="46000" cy="16025"/>
            </a:xfrm>
            <a:custGeom>
              <a:avLst/>
              <a:gdLst/>
              <a:ahLst/>
              <a:cxnLst/>
              <a:rect l="l" t="t" r="r" b="b"/>
              <a:pathLst>
                <a:path w="1840" h="641" extrusionOk="0">
                  <a:moveTo>
                    <a:pt x="1" y="1"/>
                  </a:moveTo>
                  <a:lnTo>
                    <a:pt x="1" y="1"/>
                  </a:lnTo>
                  <a:cubicBezTo>
                    <a:pt x="81" y="41"/>
                    <a:pt x="161" y="81"/>
                    <a:pt x="241" y="161"/>
                  </a:cubicBezTo>
                  <a:cubicBezTo>
                    <a:pt x="441" y="240"/>
                    <a:pt x="640" y="360"/>
                    <a:pt x="880" y="440"/>
                  </a:cubicBezTo>
                  <a:cubicBezTo>
                    <a:pt x="1080" y="520"/>
                    <a:pt x="1280" y="560"/>
                    <a:pt x="1520" y="600"/>
                  </a:cubicBezTo>
                  <a:cubicBezTo>
                    <a:pt x="1581" y="631"/>
                    <a:pt x="1667" y="638"/>
                    <a:pt x="1758" y="640"/>
                  </a:cubicBezTo>
                  <a:lnTo>
                    <a:pt x="1758" y="640"/>
                  </a:lnTo>
                  <a:lnTo>
                    <a:pt x="1560" y="560"/>
                  </a:lnTo>
                  <a:lnTo>
                    <a:pt x="920" y="280"/>
                  </a:lnTo>
                  <a:lnTo>
                    <a:pt x="281" y="81"/>
                  </a:lnTo>
                  <a:lnTo>
                    <a:pt x="1" y="1"/>
                  </a:lnTo>
                  <a:close/>
                  <a:moveTo>
                    <a:pt x="1758" y="640"/>
                  </a:moveTo>
                  <a:lnTo>
                    <a:pt x="1759" y="640"/>
                  </a:lnTo>
                  <a:lnTo>
                    <a:pt x="1839" y="640"/>
                  </a:lnTo>
                  <a:cubicBezTo>
                    <a:pt x="1812" y="640"/>
                    <a:pt x="1785" y="640"/>
                    <a:pt x="1758" y="6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85;p44">
              <a:extLst>
                <a:ext uri="{FF2B5EF4-FFF2-40B4-BE49-F238E27FC236}">
                  <a16:creationId xmlns:a16="http://schemas.microsoft.com/office/drawing/2014/main" id="{BA017860-B5D2-55BE-33C3-F5D29FC9373B}"/>
                </a:ext>
              </a:extLst>
            </p:cNvPr>
            <p:cNvSpPr/>
            <p:nvPr/>
          </p:nvSpPr>
          <p:spPr>
            <a:xfrm>
              <a:off x="3444775" y="373000"/>
              <a:ext cx="39000" cy="29000"/>
            </a:xfrm>
            <a:custGeom>
              <a:avLst/>
              <a:gdLst/>
              <a:ahLst/>
              <a:cxnLst/>
              <a:rect l="l" t="t" r="r" b="b"/>
              <a:pathLst>
                <a:path w="1560" h="1160" extrusionOk="0">
                  <a:moveTo>
                    <a:pt x="1" y="1"/>
                  </a:moveTo>
                  <a:lnTo>
                    <a:pt x="1" y="1"/>
                  </a:lnTo>
                  <a:cubicBezTo>
                    <a:pt x="81" y="81"/>
                    <a:pt x="161" y="160"/>
                    <a:pt x="201" y="240"/>
                  </a:cubicBezTo>
                  <a:cubicBezTo>
                    <a:pt x="361" y="400"/>
                    <a:pt x="520" y="520"/>
                    <a:pt x="720" y="680"/>
                  </a:cubicBezTo>
                  <a:cubicBezTo>
                    <a:pt x="880" y="800"/>
                    <a:pt x="1080" y="920"/>
                    <a:pt x="1280" y="1040"/>
                  </a:cubicBezTo>
                  <a:cubicBezTo>
                    <a:pt x="1360" y="1080"/>
                    <a:pt x="1480" y="1120"/>
                    <a:pt x="1560" y="1160"/>
                  </a:cubicBezTo>
                  <a:lnTo>
                    <a:pt x="1480" y="1120"/>
                  </a:lnTo>
                  <a:lnTo>
                    <a:pt x="1320" y="960"/>
                  </a:lnTo>
                  <a:lnTo>
                    <a:pt x="800" y="560"/>
                  </a:lnTo>
                  <a:lnTo>
                    <a:pt x="281" y="2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86;p44">
              <a:extLst>
                <a:ext uri="{FF2B5EF4-FFF2-40B4-BE49-F238E27FC236}">
                  <a16:creationId xmlns:a16="http://schemas.microsoft.com/office/drawing/2014/main" id="{55FB6F94-504C-6A95-0784-577EF15ADD0D}"/>
                </a:ext>
              </a:extLst>
            </p:cNvPr>
            <p:cNvSpPr/>
            <p:nvPr/>
          </p:nvSpPr>
          <p:spPr>
            <a:xfrm>
              <a:off x="3593675" y="371000"/>
              <a:ext cx="48975" cy="20025"/>
            </a:xfrm>
            <a:custGeom>
              <a:avLst/>
              <a:gdLst/>
              <a:ahLst/>
              <a:cxnLst/>
              <a:rect l="l" t="t" r="r" b="b"/>
              <a:pathLst>
                <a:path w="1959" h="801" extrusionOk="0">
                  <a:moveTo>
                    <a:pt x="0" y="1"/>
                  </a:moveTo>
                  <a:lnTo>
                    <a:pt x="80" y="41"/>
                  </a:lnTo>
                  <a:lnTo>
                    <a:pt x="280" y="161"/>
                  </a:lnTo>
                  <a:cubicBezTo>
                    <a:pt x="480" y="320"/>
                    <a:pt x="679" y="400"/>
                    <a:pt x="919" y="520"/>
                  </a:cubicBezTo>
                  <a:cubicBezTo>
                    <a:pt x="1039" y="560"/>
                    <a:pt x="1159" y="600"/>
                    <a:pt x="1279" y="640"/>
                  </a:cubicBezTo>
                  <a:cubicBezTo>
                    <a:pt x="1399" y="680"/>
                    <a:pt x="1519" y="720"/>
                    <a:pt x="1639" y="760"/>
                  </a:cubicBezTo>
                  <a:cubicBezTo>
                    <a:pt x="1719" y="760"/>
                    <a:pt x="1839" y="800"/>
                    <a:pt x="1958" y="800"/>
                  </a:cubicBezTo>
                  <a:lnTo>
                    <a:pt x="1879" y="760"/>
                  </a:lnTo>
                  <a:lnTo>
                    <a:pt x="1639" y="680"/>
                  </a:lnTo>
                  <a:lnTo>
                    <a:pt x="999" y="400"/>
                  </a:lnTo>
                  <a:lnTo>
                    <a:pt x="320" y="121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87;p44">
              <a:extLst>
                <a:ext uri="{FF2B5EF4-FFF2-40B4-BE49-F238E27FC236}">
                  <a16:creationId xmlns:a16="http://schemas.microsoft.com/office/drawing/2014/main" id="{F19FD85C-072F-75BF-7CB9-BE69639C1AA1}"/>
                </a:ext>
              </a:extLst>
            </p:cNvPr>
            <p:cNvSpPr/>
            <p:nvPr/>
          </p:nvSpPr>
          <p:spPr>
            <a:xfrm>
              <a:off x="3652625" y="376000"/>
              <a:ext cx="54975" cy="15025"/>
            </a:xfrm>
            <a:custGeom>
              <a:avLst/>
              <a:gdLst/>
              <a:ahLst/>
              <a:cxnLst/>
              <a:rect l="l" t="t" r="r" b="b"/>
              <a:pathLst>
                <a:path w="2199" h="601" extrusionOk="0">
                  <a:moveTo>
                    <a:pt x="0" y="1"/>
                  </a:moveTo>
                  <a:lnTo>
                    <a:pt x="80" y="40"/>
                  </a:lnTo>
                  <a:cubicBezTo>
                    <a:pt x="120" y="80"/>
                    <a:pt x="200" y="120"/>
                    <a:pt x="320" y="160"/>
                  </a:cubicBezTo>
                  <a:cubicBezTo>
                    <a:pt x="400" y="200"/>
                    <a:pt x="520" y="240"/>
                    <a:pt x="640" y="280"/>
                  </a:cubicBezTo>
                  <a:cubicBezTo>
                    <a:pt x="760" y="320"/>
                    <a:pt x="919" y="400"/>
                    <a:pt x="1039" y="440"/>
                  </a:cubicBezTo>
                  <a:cubicBezTo>
                    <a:pt x="1199" y="480"/>
                    <a:pt x="1319" y="520"/>
                    <a:pt x="1439" y="520"/>
                  </a:cubicBezTo>
                  <a:cubicBezTo>
                    <a:pt x="1599" y="560"/>
                    <a:pt x="1719" y="600"/>
                    <a:pt x="1839" y="600"/>
                  </a:cubicBezTo>
                  <a:lnTo>
                    <a:pt x="2198" y="600"/>
                  </a:lnTo>
                  <a:lnTo>
                    <a:pt x="2078" y="560"/>
                  </a:lnTo>
                  <a:lnTo>
                    <a:pt x="1839" y="480"/>
                  </a:lnTo>
                  <a:lnTo>
                    <a:pt x="1479" y="360"/>
                  </a:lnTo>
                  <a:lnTo>
                    <a:pt x="1079" y="240"/>
                  </a:lnTo>
                  <a:lnTo>
                    <a:pt x="320" y="40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88;p44">
              <a:extLst>
                <a:ext uri="{FF2B5EF4-FFF2-40B4-BE49-F238E27FC236}">
                  <a16:creationId xmlns:a16="http://schemas.microsoft.com/office/drawing/2014/main" id="{6B66BA59-2C75-CF33-2697-993B9698057C}"/>
                </a:ext>
              </a:extLst>
            </p:cNvPr>
            <p:cNvSpPr/>
            <p:nvPr/>
          </p:nvSpPr>
          <p:spPr>
            <a:xfrm>
              <a:off x="3284925" y="395975"/>
              <a:ext cx="45975" cy="20025"/>
            </a:xfrm>
            <a:custGeom>
              <a:avLst/>
              <a:gdLst/>
              <a:ahLst/>
              <a:cxnLst/>
              <a:rect l="l" t="t" r="r" b="b"/>
              <a:pathLst>
                <a:path w="1839" h="801" extrusionOk="0">
                  <a:moveTo>
                    <a:pt x="0" y="1"/>
                  </a:moveTo>
                  <a:cubicBezTo>
                    <a:pt x="80" y="81"/>
                    <a:pt x="160" y="161"/>
                    <a:pt x="280" y="201"/>
                  </a:cubicBezTo>
                  <a:cubicBezTo>
                    <a:pt x="440" y="321"/>
                    <a:pt x="640" y="441"/>
                    <a:pt x="879" y="520"/>
                  </a:cubicBezTo>
                  <a:cubicBezTo>
                    <a:pt x="1079" y="600"/>
                    <a:pt x="1279" y="680"/>
                    <a:pt x="1519" y="760"/>
                  </a:cubicBezTo>
                  <a:cubicBezTo>
                    <a:pt x="1610" y="791"/>
                    <a:pt x="1678" y="798"/>
                    <a:pt x="1758" y="800"/>
                  </a:cubicBezTo>
                  <a:lnTo>
                    <a:pt x="1758" y="800"/>
                  </a:lnTo>
                  <a:lnTo>
                    <a:pt x="1559" y="680"/>
                  </a:lnTo>
                  <a:lnTo>
                    <a:pt x="919" y="401"/>
                  </a:lnTo>
                  <a:lnTo>
                    <a:pt x="280" y="121"/>
                  </a:lnTo>
                  <a:lnTo>
                    <a:pt x="0" y="1"/>
                  </a:lnTo>
                  <a:close/>
                  <a:moveTo>
                    <a:pt x="1758" y="800"/>
                  </a:moveTo>
                  <a:lnTo>
                    <a:pt x="1759" y="800"/>
                  </a:lnTo>
                  <a:lnTo>
                    <a:pt x="1839" y="800"/>
                  </a:lnTo>
                  <a:cubicBezTo>
                    <a:pt x="1810" y="800"/>
                    <a:pt x="1783" y="800"/>
                    <a:pt x="1758" y="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89;p44">
              <a:extLst>
                <a:ext uri="{FF2B5EF4-FFF2-40B4-BE49-F238E27FC236}">
                  <a16:creationId xmlns:a16="http://schemas.microsoft.com/office/drawing/2014/main" id="{A22F13DC-8060-2165-E978-8E0C39FE3EC6}"/>
                </a:ext>
              </a:extLst>
            </p:cNvPr>
            <p:cNvSpPr/>
            <p:nvPr/>
          </p:nvSpPr>
          <p:spPr>
            <a:xfrm>
              <a:off x="3409825" y="371000"/>
              <a:ext cx="33975" cy="35000"/>
            </a:xfrm>
            <a:custGeom>
              <a:avLst/>
              <a:gdLst/>
              <a:ahLst/>
              <a:cxnLst/>
              <a:rect l="l" t="t" r="r" b="b"/>
              <a:pathLst>
                <a:path w="1359" h="1400" extrusionOk="0">
                  <a:moveTo>
                    <a:pt x="0" y="1"/>
                  </a:moveTo>
                  <a:lnTo>
                    <a:pt x="0" y="1"/>
                  </a:lnTo>
                  <a:cubicBezTo>
                    <a:pt x="40" y="81"/>
                    <a:pt x="120" y="161"/>
                    <a:pt x="160" y="240"/>
                  </a:cubicBezTo>
                  <a:cubicBezTo>
                    <a:pt x="320" y="440"/>
                    <a:pt x="440" y="600"/>
                    <a:pt x="600" y="760"/>
                  </a:cubicBezTo>
                  <a:cubicBezTo>
                    <a:pt x="759" y="920"/>
                    <a:pt x="919" y="1040"/>
                    <a:pt x="1119" y="1200"/>
                  </a:cubicBezTo>
                  <a:cubicBezTo>
                    <a:pt x="1199" y="1280"/>
                    <a:pt x="1279" y="1320"/>
                    <a:pt x="1359" y="1400"/>
                  </a:cubicBezTo>
                  <a:lnTo>
                    <a:pt x="1319" y="1320"/>
                  </a:lnTo>
                  <a:lnTo>
                    <a:pt x="1159" y="1160"/>
                  </a:lnTo>
                  <a:lnTo>
                    <a:pt x="719" y="680"/>
                  </a:lnTo>
                  <a:cubicBezTo>
                    <a:pt x="520" y="480"/>
                    <a:pt x="360" y="320"/>
                    <a:pt x="240" y="201"/>
                  </a:cubicBezTo>
                  <a:cubicBezTo>
                    <a:pt x="120" y="8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90;p44">
              <a:extLst>
                <a:ext uri="{FF2B5EF4-FFF2-40B4-BE49-F238E27FC236}">
                  <a16:creationId xmlns:a16="http://schemas.microsoft.com/office/drawing/2014/main" id="{1574D38C-33E0-0A82-9A3D-637CEF4153D9}"/>
                </a:ext>
              </a:extLst>
            </p:cNvPr>
            <p:cNvSpPr/>
            <p:nvPr/>
          </p:nvSpPr>
          <p:spPr>
            <a:xfrm>
              <a:off x="3374850" y="389000"/>
              <a:ext cx="37975" cy="29000"/>
            </a:xfrm>
            <a:custGeom>
              <a:avLst/>
              <a:gdLst/>
              <a:ahLst/>
              <a:cxnLst/>
              <a:rect l="l" t="t" r="r" b="b"/>
              <a:pathLst>
                <a:path w="1519" h="1160" extrusionOk="0">
                  <a:moveTo>
                    <a:pt x="0" y="0"/>
                  </a:moveTo>
                  <a:cubicBezTo>
                    <a:pt x="80" y="80"/>
                    <a:pt x="120" y="160"/>
                    <a:pt x="200" y="240"/>
                  </a:cubicBezTo>
                  <a:cubicBezTo>
                    <a:pt x="360" y="400"/>
                    <a:pt x="520" y="560"/>
                    <a:pt x="720" y="680"/>
                  </a:cubicBezTo>
                  <a:cubicBezTo>
                    <a:pt x="879" y="799"/>
                    <a:pt x="1079" y="919"/>
                    <a:pt x="1239" y="1039"/>
                  </a:cubicBezTo>
                  <a:cubicBezTo>
                    <a:pt x="1359" y="1079"/>
                    <a:pt x="1439" y="1119"/>
                    <a:pt x="1519" y="1159"/>
                  </a:cubicBezTo>
                  <a:lnTo>
                    <a:pt x="1479" y="1119"/>
                  </a:lnTo>
                  <a:lnTo>
                    <a:pt x="1279" y="959"/>
                  </a:lnTo>
                  <a:lnTo>
                    <a:pt x="800" y="560"/>
                  </a:lnTo>
                  <a:lnTo>
                    <a:pt x="240" y="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91;p44">
              <a:extLst>
                <a:ext uri="{FF2B5EF4-FFF2-40B4-BE49-F238E27FC236}">
                  <a16:creationId xmlns:a16="http://schemas.microsoft.com/office/drawing/2014/main" id="{CD66245D-0E1D-343E-2AB6-CF4E556B13B1}"/>
                </a:ext>
              </a:extLst>
            </p:cNvPr>
            <p:cNvSpPr/>
            <p:nvPr/>
          </p:nvSpPr>
          <p:spPr>
            <a:xfrm>
              <a:off x="3213975" y="406975"/>
              <a:ext cx="24000" cy="3025"/>
            </a:xfrm>
            <a:custGeom>
              <a:avLst/>
              <a:gdLst/>
              <a:ahLst/>
              <a:cxnLst/>
              <a:rect l="l" t="t" r="r" b="b"/>
              <a:pathLst>
                <a:path w="960" h="121" extrusionOk="0">
                  <a:moveTo>
                    <a:pt x="0" y="1"/>
                  </a:moveTo>
                  <a:lnTo>
                    <a:pt x="160" y="40"/>
                  </a:lnTo>
                  <a:lnTo>
                    <a:pt x="280" y="80"/>
                  </a:lnTo>
                  <a:lnTo>
                    <a:pt x="480" y="120"/>
                  </a:lnTo>
                  <a:lnTo>
                    <a:pt x="960" y="120"/>
                  </a:lnTo>
                  <a:lnTo>
                    <a:pt x="800" y="80"/>
                  </a:lnTo>
                  <a:lnTo>
                    <a:pt x="480" y="40"/>
                  </a:lnTo>
                  <a:lnTo>
                    <a:pt x="3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92;p44">
              <a:extLst>
                <a:ext uri="{FF2B5EF4-FFF2-40B4-BE49-F238E27FC236}">
                  <a16:creationId xmlns:a16="http://schemas.microsoft.com/office/drawing/2014/main" id="{E63CCAD9-CCEA-FC7A-DF27-A248419C34B1}"/>
                </a:ext>
              </a:extLst>
            </p:cNvPr>
            <p:cNvSpPr/>
            <p:nvPr/>
          </p:nvSpPr>
          <p:spPr>
            <a:xfrm>
              <a:off x="3190000" y="984775"/>
              <a:ext cx="53975" cy="130650"/>
            </a:xfrm>
            <a:custGeom>
              <a:avLst/>
              <a:gdLst/>
              <a:ahLst/>
              <a:cxnLst/>
              <a:rect l="l" t="t" r="r" b="b"/>
              <a:pathLst>
                <a:path w="2159" h="5226" extrusionOk="0">
                  <a:moveTo>
                    <a:pt x="999" y="469"/>
                  </a:moveTo>
                  <a:cubicBezTo>
                    <a:pt x="1159" y="469"/>
                    <a:pt x="1319" y="509"/>
                    <a:pt x="1399" y="669"/>
                  </a:cubicBezTo>
                  <a:cubicBezTo>
                    <a:pt x="1479" y="869"/>
                    <a:pt x="1519" y="1109"/>
                    <a:pt x="1519" y="1349"/>
                  </a:cubicBezTo>
                  <a:lnTo>
                    <a:pt x="1519" y="3707"/>
                  </a:lnTo>
                  <a:cubicBezTo>
                    <a:pt x="1519" y="4146"/>
                    <a:pt x="1439" y="4426"/>
                    <a:pt x="1279" y="4546"/>
                  </a:cubicBezTo>
                  <a:cubicBezTo>
                    <a:pt x="1199" y="4626"/>
                    <a:pt x="1079" y="4626"/>
                    <a:pt x="999" y="4626"/>
                  </a:cubicBezTo>
                  <a:lnTo>
                    <a:pt x="640" y="4666"/>
                  </a:lnTo>
                  <a:lnTo>
                    <a:pt x="640" y="509"/>
                  </a:lnTo>
                  <a:lnTo>
                    <a:pt x="999" y="469"/>
                  </a:lnTo>
                  <a:close/>
                  <a:moveTo>
                    <a:pt x="1276" y="0"/>
                  </a:moveTo>
                  <a:cubicBezTo>
                    <a:pt x="1197" y="0"/>
                    <a:pt x="1117" y="10"/>
                    <a:pt x="1039" y="30"/>
                  </a:cubicBezTo>
                  <a:lnTo>
                    <a:pt x="0" y="110"/>
                  </a:lnTo>
                  <a:lnTo>
                    <a:pt x="0" y="5226"/>
                  </a:lnTo>
                  <a:lnTo>
                    <a:pt x="999" y="5146"/>
                  </a:lnTo>
                  <a:cubicBezTo>
                    <a:pt x="1359" y="5146"/>
                    <a:pt x="1679" y="4986"/>
                    <a:pt x="1879" y="4706"/>
                  </a:cubicBezTo>
                  <a:cubicBezTo>
                    <a:pt x="2078" y="4346"/>
                    <a:pt x="2158" y="3947"/>
                    <a:pt x="2158" y="3547"/>
                  </a:cubicBezTo>
                  <a:lnTo>
                    <a:pt x="2158" y="1309"/>
                  </a:lnTo>
                  <a:cubicBezTo>
                    <a:pt x="2158" y="949"/>
                    <a:pt x="2078" y="589"/>
                    <a:pt x="1919" y="310"/>
                  </a:cubicBezTo>
                  <a:cubicBezTo>
                    <a:pt x="1767" y="98"/>
                    <a:pt x="1524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93;p44">
              <a:extLst>
                <a:ext uri="{FF2B5EF4-FFF2-40B4-BE49-F238E27FC236}">
                  <a16:creationId xmlns:a16="http://schemas.microsoft.com/office/drawing/2014/main" id="{4725B5B8-822B-7859-6AFC-8E4CC169B764}"/>
                </a:ext>
              </a:extLst>
            </p:cNvPr>
            <p:cNvSpPr/>
            <p:nvPr/>
          </p:nvSpPr>
          <p:spPr>
            <a:xfrm>
              <a:off x="3266925" y="975525"/>
              <a:ext cx="62975" cy="131900"/>
            </a:xfrm>
            <a:custGeom>
              <a:avLst/>
              <a:gdLst/>
              <a:ahLst/>
              <a:cxnLst/>
              <a:rect l="l" t="t" r="r" b="b"/>
              <a:pathLst>
                <a:path w="2519" h="5276" extrusionOk="0">
                  <a:moveTo>
                    <a:pt x="1240" y="1039"/>
                  </a:moveTo>
                  <a:lnTo>
                    <a:pt x="1679" y="3717"/>
                  </a:lnTo>
                  <a:lnTo>
                    <a:pt x="840" y="3757"/>
                  </a:lnTo>
                  <a:lnTo>
                    <a:pt x="1240" y="1039"/>
                  </a:lnTo>
                  <a:close/>
                  <a:moveTo>
                    <a:pt x="1639" y="0"/>
                  </a:moveTo>
                  <a:lnTo>
                    <a:pt x="840" y="80"/>
                  </a:lnTo>
                  <a:lnTo>
                    <a:pt x="1" y="5276"/>
                  </a:lnTo>
                  <a:lnTo>
                    <a:pt x="640" y="5236"/>
                  </a:lnTo>
                  <a:lnTo>
                    <a:pt x="760" y="4237"/>
                  </a:lnTo>
                  <a:lnTo>
                    <a:pt x="1759" y="4157"/>
                  </a:lnTo>
                  <a:lnTo>
                    <a:pt x="1919" y="5156"/>
                  </a:lnTo>
                  <a:lnTo>
                    <a:pt x="2519" y="507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94;p44">
              <a:extLst>
                <a:ext uri="{FF2B5EF4-FFF2-40B4-BE49-F238E27FC236}">
                  <a16:creationId xmlns:a16="http://schemas.microsoft.com/office/drawing/2014/main" id="{125D0756-A0B4-C878-52B5-3A81328B2740}"/>
                </a:ext>
              </a:extLst>
            </p:cNvPr>
            <p:cNvSpPr/>
            <p:nvPr/>
          </p:nvSpPr>
          <p:spPr>
            <a:xfrm>
              <a:off x="3357850" y="970525"/>
              <a:ext cx="16025" cy="129925"/>
            </a:xfrm>
            <a:custGeom>
              <a:avLst/>
              <a:gdLst/>
              <a:ahLst/>
              <a:cxnLst/>
              <a:rect l="l" t="t" r="r" b="b"/>
              <a:pathLst>
                <a:path w="641" h="5197" extrusionOk="0">
                  <a:moveTo>
                    <a:pt x="640" y="0"/>
                  </a:moveTo>
                  <a:lnTo>
                    <a:pt x="1" y="80"/>
                  </a:lnTo>
                  <a:lnTo>
                    <a:pt x="1" y="5196"/>
                  </a:lnTo>
                  <a:lnTo>
                    <a:pt x="640" y="5156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95;p44">
              <a:extLst>
                <a:ext uri="{FF2B5EF4-FFF2-40B4-BE49-F238E27FC236}">
                  <a16:creationId xmlns:a16="http://schemas.microsoft.com/office/drawing/2014/main" id="{21DEE307-1007-D2CB-0B6A-9C1BA188327F}"/>
                </a:ext>
              </a:extLst>
            </p:cNvPr>
            <p:cNvSpPr/>
            <p:nvPr/>
          </p:nvSpPr>
          <p:spPr>
            <a:xfrm>
              <a:off x="3406825" y="966525"/>
              <a:ext cx="41975" cy="128925"/>
            </a:xfrm>
            <a:custGeom>
              <a:avLst/>
              <a:gdLst/>
              <a:ahLst/>
              <a:cxnLst/>
              <a:rect l="l" t="t" r="r" b="b"/>
              <a:pathLst>
                <a:path w="1679" h="5157" extrusionOk="0">
                  <a:moveTo>
                    <a:pt x="640" y="0"/>
                  </a:moveTo>
                  <a:lnTo>
                    <a:pt x="0" y="40"/>
                  </a:lnTo>
                  <a:lnTo>
                    <a:pt x="0" y="5156"/>
                  </a:lnTo>
                  <a:lnTo>
                    <a:pt x="1679" y="5036"/>
                  </a:lnTo>
                  <a:lnTo>
                    <a:pt x="1679" y="4517"/>
                  </a:lnTo>
                  <a:lnTo>
                    <a:pt x="640" y="4637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96;p44">
              <a:extLst>
                <a:ext uri="{FF2B5EF4-FFF2-40B4-BE49-F238E27FC236}">
                  <a16:creationId xmlns:a16="http://schemas.microsoft.com/office/drawing/2014/main" id="{4EED432D-8130-FC4B-50A8-C2D8839259C4}"/>
                </a:ext>
              </a:extLst>
            </p:cNvPr>
            <p:cNvSpPr/>
            <p:nvPr/>
          </p:nvSpPr>
          <p:spPr>
            <a:xfrm>
              <a:off x="3459775" y="957525"/>
              <a:ext cx="61975" cy="131925"/>
            </a:xfrm>
            <a:custGeom>
              <a:avLst/>
              <a:gdLst/>
              <a:ahLst/>
              <a:cxnLst/>
              <a:rect l="l" t="t" r="r" b="b"/>
              <a:pathLst>
                <a:path w="2479" h="5277" extrusionOk="0">
                  <a:moveTo>
                    <a:pt x="2478" y="1"/>
                  </a:moveTo>
                  <a:lnTo>
                    <a:pt x="1839" y="41"/>
                  </a:lnTo>
                  <a:lnTo>
                    <a:pt x="1279" y="2199"/>
                  </a:lnTo>
                  <a:lnTo>
                    <a:pt x="600" y="161"/>
                  </a:lnTo>
                  <a:lnTo>
                    <a:pt x="0" y="200"/>
                  </a:lnTo>
                  <a:lnTo>
                    <a:pt x="960" y="3118"/>
                  </a:lnTo>
                  <a:lnTo>
                    <a:pt x="960" y="5276"/>
                  </a:lnTo>
                  <a:lnTo>
                    <a:pt x="1599" y="5196"/>
                  </a:lnTo>
                  <a:lnTo>
                    <a:pt x="1599" y="3038"/>
                  </a:lnTo>
                  <a:lnTo>
                    <a:pt x="24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97;p44">
              <a:extLst>
                <a:ext uri="{FF2B5EF4-FFF2-40B4-BE49-F238E27FC236}">
                  <a16:creationId xmlns:a16="http://schemas.microsoft.com/office/drawing/2014/main" id="{53D701FF-6C68-ED31-6B62-091307D0E951}"/>
                </a:ext>
              </a:extLst>
            </p:cNvPr>
            <p:cNvSpPr/>
            <p:nvPr/>
          </p:nvSpPr>
          <p:spPr>
            <a:xfrm>
              <a:off x="3174000" y="1134375"/>
              <a:ext cx="42000" cy="131925"/>
            </a:xfrm>
            <a:custGeom>
              <a:avLst/>
              <a:gdLst/>
              <a:ahLst/>
              <a:cxnLst/>
              <a:rect l="l" t="t" r="r" b="b"/>
              <a:pathLst>
                <a:path w="1680" h="5277" extrusionOk="0">
                  <a:moveTo>
                    <a:pt x="1679" y="1"/>
                  </a:moveTo>
                  <a:lnTo>
                    <a:pt x="1" y="161"/>
                  </a:lnTo>
                  <a:lnTo>
                    <a:pt x="1" y="5277"/>
                  </a:lnTo>
                  <a:lnTo>
                    <a:pt x="640" y="5237"/>
                  </a:lnTo>
                  <a:lnTo>
                    <a:pt x="640" y="2719"/>
                  </a:lnTo>
                  <a:lnTo>
                    <a:pt x="1599" y="2639"/>
                  </a:lnTo>
                  <a:lnTo>
                    <a:pt x="1599" y="2159"/>
                  </a:lnTo>
                  <a:lnTo>
                    <a:pt x="640" y="2239"/>
                  </a:lnTo>
                  <a:lnTo>
                    <a:pt x="640" y="600"/>
                  </a:lnTo>
                  <a:lnTo>
                    <a:pt x="1679" y="520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198;p44">
              <a:extLst>
                <a:ext uri="{FF2B5EF4-FFF2-40B4-BE49-F238E27FC236}">
                  <a16:creationId xmlns:a16="http://schemas.microsoft.com/office/drawing/2014/main" id="{244CED30-8013-8AC0-7327-DED48964BDE9}"/>
                </a:ext>
              </a:extLst>
            </p:cNvPr>
            <p:cNvSpPr/>
            <p:nvPr/>
          </p:nvSpPr>
          <p:spPr>
            <a:xfrm>
              <a:off x="3242950" y="1129400"/>
              <a:ext cx="53975" cy="130900"/>
            </a:xfrm>
            <a:custGeom>
              <a:avLst/>
              <a:gdLst/>
              <a:ahLst/>
              <a:cxnLst/>
              <a:rect l="l" t="t" r="r" b="b"/>
              <a:pathLst>
                <a:path w="2159" h="5236" extrusionOk="0">
                  <a:moveTo>
                    <a:pt x="1119" y="503"/>
                  </a:moveTo>
                  <a:cubicBezTo>
                    <a:pt x="1190" y="503"/>
                    <a:pt x="1275" y="531"/>
                    <a:pt x="1359" y="560"/>
                  </a:cubicBezTo>
                  <a:cubicBezTo>
                    <a:pt x="1439" y="640"/>
                    <a:pt x="1479" y="839"/>
                    <a:pt x="1479" y="1239"/>
                  </a:cubicBezTo>
                  <a:lnTo>
                    <a:pt x="1479" y="1279"/>
                  </a:lnTo>
                  <a:cubicBezTo>
                    <a:pt x="1479" y="1479"/>
                    <a:pt x="1439" y="1679"/>
                    <a:pt x="1439" y="1879"/>
                  </a:cubicBezTo>
                  <a:cubicBezTo>
                    <a:pt x="1399" y="1958"/>
                    <a:pt x="1359" y="2078"/>
                    <a:pt x="1279" y="2158"/>
                  </a:cubicBezTo>
                  <a:cubicBezTo>
                    <a:pt x="1199" y="2198"/>
                    <a:pt x="1120" y="2238"/>
                    <a:pt x="1040" y="2238"/>
                  </a:cubicBezTo>
                  <a:lnTo>
                    <a:pt x="600" y="2278"/>
                  </a:lnTo>
                  <a:lnTo>
                    <a:pt x="600" y="520"/>
                  </a:lnTo>
                  <a:lnTo>
                    <a:pt x="1040" y="520"/>
                  </a:lnTo>
                  <a:cubicBezTo>
                    <a:pt x="1063" y="508"/>
                    <a:pt x="1090" y="503"/>
                    <a:pt x="1119" y="503"/>
                  </a:cubicBezTo>
                  <a:close/>
                  <a:moveTo>
                    <a:pt x="1386" y="0"/>
                  </a:moveTo>
                  <a:cubicBezTo>
                    <a:pt x="1302" y="0"/>
                    <a:pt x="1213" y="13"/>
                    <a:pt x="1120" y="40"/>
                  </a:cubicBezTo>
                  <a:lnTo>
                    <a:pt x="0" y="120"/>
                  </a:lnTo>
                  <a:lnTo>
                    <a:pt x="0" y="5236"/>
                  </a:lnTo>
                  <a:lnTo>
                    <a:pt x="640" y="5196"/>
                  </a:lnTo>
                  <a:lnTo>
                    <a:pt x="600" y="2718"/>
                  </a:lnTo>
                  <a:lnTo>
                    <a:pt x="1000" y="2718"/>
                  </a:lnTo>
                  <a:cubicBezTo>
                    <a:pt x="1035" y="2706"/>
                    <a:pt x="1070" y="2701"/>
                    <a:pt x="1105" y="2701"/>
                  </a:cubicBezTo>
                  <a:cubicBezTo>
                    <a:pt x="1190" y="2701"/>
                    <a:pt x="1275" y="2730"/>
                    <a:pt x="1359" y="2758"/>
                  </a:cubicBezTo>
                  <a:cubicBezTo>
                    <a:pt x="1439" y="2798"/>
                    <a:pt x="1479" y="3038"/>
                    <a:pt x="1479" y="3397"/>
                  </a:cubicBezTo>
                  <a:cubicBezTo>
                    <a:pt x="1439" y="3957"/>
                    <a:pt x="1439" y="4556"/>
                    <a:pt x="1519" y="5116"/>
                  </a:cubicBezTo>
                  <a:lnTo>
                    <a:pt x="2159" y="5036"/>
                  </a:lnTo>
                  <a:cubicBezTo>
                    <a:pt x="2119" y="4756"/>
                    <a:pt x="2079" y="4476"/>
                    <a:pt x="2119" y="4197"/>
                  </a:cubicBezTo>
                  <a:cubicBezTo>
                    <a:pt x="2119" y="3837"/>
                    <a:pt x="2079" y="3477"/>
                    <a:pt x="2079" y="3118"/>
                  </a:cubicBezTo>
                  <a:cubicBezTo>
                    <a:pt x="2039" y="2918"/>
                    <a:pt x="1999" y="2758"/>
                    <a:pt x="1919" y="2558"/>
                  </a:cubicBezTo>
                  <a:cubicBezTo>
                    <a:pt x="1839" y="2478"/>
                    <a:pt x="1719" y="2398"/>
                    <a:pt x="1599" y="2398"/>
                  </a:cubicBezTo>
                  <a:cubicBezTo>
                    <a:pt x="1799" y="2358"/>
                    <a:pt x="1919" y="2198"/>
                    <a:pt x="1999" y="2038"/>
                  </a:cubicBezTo>
                  <a:cubicBezTo>
                    <a:pt x="2079" y="1799"/>
                    <a:pt x="2119" y="1559"/>
                    <a:pt x="2119" y="1359"/>
                  </a:cubicBezTo>
                  <a:lnTo>
                    <a:pt x="2119" y="759"/>
                  </a:lnTo>
                  <a:cubicBezTo>
                    <a:pt x="2119" y="520"/>
                    <a:pt x="1999" y="320"/>
                    <a:pt x="1839" y="160"/>
                  </a:cubicBezTo>
                  <a:cubicBezTo>
                    <a:pt x="1706" y="53"/>
                    <a:pt x="1555" y="0"/>
                    <a:pt x="1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99;p44">
              <a:extLst>
                <a:ext uri="{FF2B5EF4-FFF2-40B4-BE49-F238E27FC236}">
                  <a16:creationId xmlns:a16="http://schemas.microsoft.com/office/drawing/2014/main" id="{75258132-4098-F688-F7D2-32B6E5F75324}"/>
                </a:ext>
              </a:extLst>
            </p:cNvPr>
            <p:cNvSpPr/>
            <p:nvPr/>
          </p:nvSpPr>
          <p:spPr>
            <a:xfrm>
              <a:off x="3325875" y="1121400"/>
              <a:ext cx="42000" cy="131925"/>
            </a:xfrm>
            <a:custGeom>
              <a:avLst/>
              <a:gdLst/>
              <a:ahLst/>
              <a:cxnLst/>
              <a:rect l="l" t="t" r="r" b="b"/>
              <a:pathLst>
                <a:path w="1680" h="5277" extrusionOk="0">
                  <a:moveTo>
                    <a:pt x="1639" y="0"/>
                  </a:moveTo>
                  <a:lnTo>
                    <a:pt x="1" y="120"/>
                  </a:lnTo>
                  <a:lnTo>
                    <a:pt x="1" y="5276"/>
                  </a:lnTo>
                  <a:lnTo>
                    <a:pt x="1679" y="5116"/>
                  </a:lnTo>
                  <a:lnTo>
                    <a:pt x="1679" y="4597"/>
                  </a:lnTo>
                  <a:lnTo>
                    <a:pt x="640" y="4717"/>
                  </a:lnTo>
                  <a:lnTo>
                    <a:pt x="640" y="2838"/>
                  </a:lnTo>
                  <a:lnTo>
                    <a:pt x="1599" y="2758"/>
                  </a:lnTo>
                  <a:lnTo>
                    <a:pt x="1599" y="2239"/>
                  </a:lnTo>
                  <a:lnTo>
                    <a:pt x="640" y="2318"/>
                  </a:lnTo>
                  <a:lnTo>
                    <a:pt x="640" y="560"/>
                  </a:lnTo>
                  <a:lnTo>
                    <a:pt x="1639" y="480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00;p44">
              <a:extLst>
                <a:ext uri="{FF2B5EF4-FFF2-40B4-BE49-F238E27FC236}">
                  <a16:creationId xmlns:a16="http://schemas.microsoft.com/office/drawing/2014/main" id="{E6FE8092-EC74-F7E3-C218-0687D5374D56}"/>
                </a:ext>
              </a:extLst>
            </p:cNvPr>
            <p:cNvSpPr/>
            <p:nvPr/>
          </p:nvSpPr>
          <p:spPr>
            <a:xfrm>
              <a:off x="3392825" y="1113700"/>
              <a:ext cx="53975" cy="133000"/>
            </a:xfrm>
            <a:custGeom>
              <a:avLst/>
              <a:gdLst/>
              <a:ahLst/>
              <a:cxnLst/>
              <a:rect l="l" t="t" r="r" b="b"/>
              <a:pathLst>
                <a:path w="2159" h="5320" extrusionOk="0">
                  <a:moveTo>
                    <a:pt x="1284" y="1"/>
                  </a:moveTo>
                  <a:cubicBezTo>
                    <a:pt x="1217" y="1"/>
                    <a:pt x="1148" y="10"/>
                    <a:pt x="1080" y="29"/>
                  </a:cubicBezTo>
                  <a:cubicBezTo>
                    <a:pt x="760" y="29"/>
                    <a:pt x="440" y="148"/>
                    <a:pt x="240" y="428"/>
                  </a:cubicBezTo>
                  <a:cubicBezTo>
                    <a:pt x="81" y="708"/>
                    <a:pt x="1" y="1028"/>
                    <a:pt x="1" y="1347"/>
                  </a:cubicBezTo>
                  <a:cubicBezTo>
                    <a:pt x="1" y="1467"/>
                    <a:pt x="41" y="1627"/>
                    <a:pt x="81" y="1747"/>
                  </a:cubicBezTo>
                  <a:cubicBezTo>
                    <a:pt x="200" y="2067"/>
                    <a:pt x="400" y="2347"/>
                    <a:pt x="680" y="2547"/>
                  </a:cubicBezTo>
                  <a:lnTo>
                    <a:pt x="1040" y="2866"/>
                  </a:lnTo>
                  <a:cubicBezTo>
                    <a:pt x="1320" y="3106"/>
                    <a:pt x="1519" y="3426"/>
                    <a:pt x="1519" y="3825"/>
                  </a:cubicBezTo>
                  <a:lnTo>
                    <a:pt x="1519" y="4305"/>
                  </a:lnTo>
                  <a:cubicBezTo>
                    <a:pt x="1519" y="4425"/>
                    <a:pt x="1479" y="4545"/>
                    <a:pt x="1399" y="4665"/>
                  </a:cubicBezTo>
                  <a:cubicBezTo>
                    <a:pt x="1320" y="4745"/>
                    <a:pt x="1200" y="4785"/>
                    <a:pt x="1080" y="4785"/>
                  </a:cubicBezTo>
                  <a:cubicBezTo>
                    <a:pt x="1064" y="4790"/>
                    <a:pt x="1047" y="4793"/>
                    <a:pt x="1030" y="4793"/>
                  </a:cubicBezTo>
                  <a:cubicBezTo>
                    <a:pt x="919" y="4793"/>
                    <a:pt x="795" y="4689"/>
                    <a:pt x="760" y="4585"/>
                  </a:cubicBezTo>
                  <a:cubicBezTo>
                    <a:pt x="680" y="4345"/>
                    <a:pt x="640" y="4065"/>
                    <a:pt x="680" y="3825"/>
                  </a:cubicBezTo>
                  <a:lnTo>
                    <a:pt x="680" y="3306"/>
                  </a:lnTo>
                  <a:lnTo>
                    <a:pt x="41" y="3346"/>
                  </a:lnTo>
                  <a:lnTo>
                    <a:pt x="41" y="3865"/>
                  </a:lnTo>
                  <a:cubicBezTo>
                    <a:pt x="41" y="4185"/>
                    <a:pt x="81" y="4465"/>
                    <a:pt x="160" y="4745"/>
                  </a:cubicBezTo>
                  <a:cubicBezTo>
                    <a:pt x="265" y="5093"/>
                    <a:pt x="581" y="5320"/>
                    <a:pt x="925" y="5320"/>
                  </a:cubicBezTo>
                  <a:cubicBezTo>
                    <a:pt x="976" y="5320"/>
                    <a:pt x="1028" y="5315"/>
                    <a:pt x="1080" y="5304"/>
                  </a:cubicBezTo>
                  <a:cubicBezTo>
                    <a:pt x="1439" y="5304"/>
                    <a:pt x="1759" y="5144"/>
                    <a:pt x="1919" y="4865"/>
                  </a:cubicBezTo>
                  <a:cubicBezTo>
                    <a:pt x="2079" y="4545"/>
                    <a:pt x="2159" y="4185"/>
                    <a:pt x="2159" y="3825"/>
                  </a:cubicBezTo>
                  <a:cubicBezTo>
                    <a:pt x="2159" y="3266"/>
                    <a:pt x="1919" y="2746"/>
                    <a:pt x="1479" y="2427"/>
                  </a:cubicBezTo>
                  <a:lnTo>
                    <a:pt x="1120" y="2067"/>
                  </a:lnTo>
                  <a:lnTo>
                    <a:pt x="960" y="1947"/>
                  </a:lnTo>
                  <a:cubicBezTo>
                    <a:pt x="880" y="1867"/>
                    <a:pt x="800" y="1787"/>
                    <a:pt x="720" y="1667"/>
                  </a:cubicBezTo>
                  <a:cubicBezTo>
                    <a:pt x="640" y="1547"/>
                    <a:pt x="600" y="1387"/>
                    <a:pt x="640" y="1228"/>
                  </a:cubicBezTo>
                  <a:cubicBezTo>
                    <a:pt x="600" y="1068"/>
                    <a:pt x="640" y="868"/>
                    <a:pt x="720" y="708"/>
                  </a:cubicBezTo>
                  <a:cubicBezTo>
                    <a:pt x="800" y="588"/>
                    <a:pt x="920" y="548"/>
                    <a:pt x="1080" y="548"/>
                  </a:cubicBezTo>
                  <a:cubicBezTo>
                    <a:pt x="1103" y="536"/>
                    <a:pt x="1123" y="532"/>
                    <a:pt x="1142" y="532"/>
                  </a:cubicBezTo>
                  <a:cubicBezTo>
                    <a:pt x="1186" y="532"/>
                    <a:pt x="1223" y="560"/>
                    <a:pt x="1280" y="588"/>
                  </a:cubicBezTo>
                  <a:cubicBezTo>
                    <a:pt x="1359" y="628"/>
                    <a:pt x="1399" y="708"/>
                    <a:pt x="1399" y="788"/>
                  </a:cubicBezTo>
                  <a:cubicBezTo>
                    <a:pt x="1439" y="988"/>
                    <a:pt x="1479" y="1228"/>
                    <a:pt x="1439" y="1427"/>
                  </a:cubicBezTo>
                  <a:lnTo>
                    <a:pt x="1439" y="1787"/>
                  </a:lnTo>
                  <a:lnTo>
                    <a:pt x="2079" y="1747"/>
                  </a:lnTo>
                  <a:lnTo>
                    <a:pt x="2079" y="1427"/>
                  </a:lnTo>
                  <a:cubicBezTo>
                    <a:pt x="2079" y="1148"/>
                    <a:pt x="2079" y="908"/>
                    <a:pt x="1999" y="668"/>
                  </a:cubicBezTo>
                  <a:cubicBezTo>
                    <a:pt x="1965" y="263"/>
                    <a:pt x="1647" y="1"/>
                    <a:pt x="12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01;p44">
              <a:extLst>
                <a:ext uri="{FF2B5EF4-FFF2-40B4-BE49-F238E27FC236}">
                  <a16:creationId xmlns:a16="http://schemas.microsoft.com/office/drawing/2014/main" id="{B38978CF-6132-595A-1161-41BE1D2F0476}"/>
                </a:ext>
              </a:extLst>
            </p:cNvPr>
            <p:cNvSpPr/>
            <p:nvPr/>
          </p:nvSpPr>
          <p:spPr>
            <a:xfrm>
              <a:off x="3473750" y="1106400"/>
              <a:ext cx="54000" cy="132925"/>
            </a:xfrm>
            <a:custGeom>
              <a:avLst/>
              <a:gdLst/>
              <a:ahLst/>
              <a:cxnLst/>
              <a:rect l="l" t="t" r="r" b="b"/>
              <a:pathLst>
                <a:path w="2160" h="5317" extrusionOk="0">
                  <a:moveTo>
                    <a:pt x="2159" y="1"/>
                  </a:moveTo>
                  <a:lnTo>
                    <a:pt x="1520" y="41"/>
                  </a:lnTo>
                  <a:lnTo>
                    <a:pt x="1520" y="2199"/>
                  </a:lnTo>
                  <a:lnTo>
                    <a:pt x="640" y="2279"/>
                  </a:lnTo>
                  <a:lnTo>
                    <a:pt x="640" y="121"/>
                  </a:lnTo>
                  <a:lnTo>
                    <a:pt x="1" y="201"/>
                  </a:lnTo>
                  <a:lnTo>
                    <a:pt x="1" y="5317"/>
                  </a:lnTo>
                  <a:lnTo>
                    <a:pt x="640" y="5277"/>
                  </a:lnTo>
                  <a:lnTo>
                    <a:pt x="640" y="2799"/>
                  </a:lnTo>
                  <a:lnTo>
                    <a:pt x="1520" y="2719"/>
                  </a:lnTo>
                  <a:lnTo>
                    <a:pt x="1520" y="5197"/>
                  </a:lnTo>
                  <a:lnTo>
                    <a:pt x="2159" y="5117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02;p44">
              <a:extLst>
                <a:ext uri="{FF2B5EF4-FFF2-40B4-BE49-F238E27FC236}">
                  <a16:creationId xmlns:a16="http://schemas.microsoft.com/office/drawing/2014/main" id="{86598C3E-196B-0592-EE65-CF849711973B}"/>
                </a:ext>
              </a:extLst>
            </p:cNvPr>
            <p:cNvSpPr/>
            <p:nvPr/>
          </p:nvSpPr>
          <p:spPr>
            <a:xfrm>
              <a:off x="3545700" y="383000"/>
              <a:ext cx="766400" cy="1296975"/>
            </a:xfrm>
            <a:custGeom>
              <a:avLst/>
              <a:gdLst/>
              <a:ahLst/>
              <a:cxnLst/>
              <a:rect l="l" t="t" r="r" b="b"/>
              <a:pathLst>
                <a:path w="30656" h="51879" extrusionOk="0">
                  <a:moveTo>
                    <a:pt x="16827" y="920"/>
                  </a:moveTo>
                  <a:cubicBezTo>
                    <a:pt x="17426" y="920"/>
                    <a:pt x="17986" y="999"/>
                    <a:pt x="18585" y="1119"/>
                  </a:cubicBezTo>
                  <a:lnTo>
                    <a:pt x="18546" y="1199"/>
                  </a:lnTo>
                  <a:cubicBezTo>
                    <a:pt x="18506" y="1279"/>
                    <a:pt x="18466" y="1399"/>
                    <a:pt x="18426" y="1519"/>
                  </a:cubicBezTo>
                  <a:cubicBezTo>
                    <a:pt x="18386" y="1639"/>
                    <a:pt x="18386" y="1639"/>
                    <a:pt x="18346" y="1719"/>
                  </a:cubicBezTo>
                  <a:lnTo>
                    <a:pt x="18306" y="1919"/>
                  </a:lnTo>
                  <a:cubicBezTo>
                    <a:pt x="18266" y="2039"/>
                    <a:pt x="18226" y="2199"/>
                    <a:pt x="18226" y="2358"/>
                  </a:cubicBezTo>
                  <a:lnTo>
                    <a:pt x="18186" y="2598"/>
                  </a:lnTo>
                  <a:lnTo>
                    <a:pt x="18186" y="2718"/>
                  </a:lnTo>
                  <a:lnTo>
                    <a:pt x="18186" y="2838"/>
                  </a:lnTo>
                  <a:lnTo>
                    <a:pt x="18186" y="3078"/>
                  </a:lnTo>
                  <a:lnTo>
                    <a:pt x="18186" y="3358"/>
                  </a:lnTo>
                  <a:cubicBezTo>
                    <a:pt x="18186" y="3517"/>
                    <a:pt x="18186" y="3677"/>
                    <a:pt x="18226" y="3837"/>
                  </a:cubicBezTo>
                  <a:lnTo>
                    <a:pt x="18226" y="3957"/>
                  </a:lnTo>
                  <a:lnTo>
                    <a:pt x="18226" y="4077"/>
                  </a:lnTo>
                  <a:lnTo>
                    <a:pt x="18266" y="4317"/>
                  </a:lnTo>
                  <a:lnTo>
                    <a:pt x="18266" y="4437"/>
                  </a:lnTo>
                  <a:lnTo>
                    <a:pt x="18306" y="4517"/>
                  </a:lnTo>
                  <a:lnTo>
                    <a:pt x="18346" y="4716"/>
                  </a:lnTo>
                  <a:cubicBezTo>
                    <a:pt x="18386" y="4876"/>
                    <a:pt x="18466" y="4996"/>
                    <a:pt x="18506" y="5076"/>
                  </a:cubicBezTo>
                  <a:lnTo>
                    <a:pt x="18585" y="5236"/>
                  </a:lnTo>
                  <a:cubicBezTo>
                    <a:pt x="18585" y="5316"/>
                    <a:pt x="18625" y="5356"/>
                    <a:pt x="18665" y="5396"/>
                  </a:cubicBezTo>
                  <a:lnTo>
                    <a:pt x="18785" y="5596"/>
                  </a:lnTo>
                  <a:lnTo>
                    <a:pt x="18705" y="5356"/>
                  </a:lnTo>
                  <a:cubicBezTo>
                    <a:pt x="18665" y="5316"/>
                    <a:pt x="18665" y="5276"/>
                    <a:pt x="18665" y="5236"/>
                  </a:cubicBezTo>
                  <a:lnTo>
                    <a:pt x="18585" y="5076"/>
                  </a:lnTo>
                  <a:cubicBezTo>
                    <a:pt x="18546" y="4956"/>
                    <a:pt x="18546" y="4836"/>
                    <a:pt x="18506" y="4677"/>
                  </a:cubicBezTo>
                  <a:lnTo>
                    <a:pt x="18466" y="4477"/>
                  </a:lnTo>
                  <a:lnTo>
                    <a:pt x="18466" y="4397"/>
                  </a:lnTo>
                  <a:lnTo>
                    <a:pt x="18466" y="4277"/>
                  </a:lnTo>
                  <a:lnTo>
                    <a:pt x="18466" y="4037"/>
                  </a:lnTo>
                  <a:lnTo>
                    <a:pt x="18466" y="3957"/>
                  </a:lnTo>
                  <a:lnTo>
                    <a:pt x="18466" y="3837"/>
                  </a:lnTo>
                  <a:cubicBezTo>
                    <a:pt x="18466" y="3677"/>
                    <a:pt x="18466" y="3517"/>
                    <a:pt x="18466" y="3358"/>
                  </a:cubicBezTo>
                  <a:cubicBezTo>
                    <a:pt x="18466" y="3278"/>
                    <a:pt x="18466" y="3198"/>
                    <a:pt x="18506" y="3118"/>
                  </a:cubicBezTo>
                  <a:lnTo>
                    <a:pt x="18546" y="2918"/>
                  </a:lnTo>
                  <a:lnTo>
                    <a:pt x="18546" y="2798"/>
                  </a:lnTo>
                  <a:lnTo>
                    <a:pt x="18585" y="2678"/>
                  </a:lnTo>
                  <a:lnTo>
                    <a:pt x="18625" y="2478"/>
                  </a:lnTo>
                  <a:cubicBezTo>
                    <a:pt x="18665" y="2358"/>
                    <a:pt x="18705" y="2199"/>
                    <a:pt x="18785" y="2079"/>
                  </a:cubicBezTo>
                  <a:lnTo>
                    <a:pt x="18825" y="1919"/>
                  </a:lnTo>
                  <a:lnTo>
                    <a:pt x="18905" y="1759"/>
                  </a:lnTo>
                  <a:cubicBezTo>
                    <a:pt x="18985" y="1639"/>
                    <a:pt x="19025" y="1559"/>
                    <a:pt x="19065" y="1479"/>
                  </a:cubicBezTo>
                  <a:lnTo>
                    <a:pt x="19185" y="1319"/>
                  </a:lnTo>
                  <a:cubicBezTo>
                    <a:pt x="19745" y="1439"/>
                    <a:pt x="20264" y="1639"/>
                    <a:pt x="20824" y="1879"/>
                  </a:cubicBezTo>
                  <a:cubicBezTo>
                    <a:pt x="20784" y="1919"/>
                    <a:pt x="20704" y="1999"/>
                    <a:pt x="20664" y="2079"/>
                  </a:cubicBezTo>
                  <a:cubicBezTo>
                    <a:pt x="20624" y="2159"/>
                    <a:pt x="20584" y="2278"/>
                    <a:pt x="20504" y="2398"/>
                  </a:cubicBezTo>
                  <a:cubicBezTo>
                    <a:pt x="20464" y="2518"/>
                    <a:pt x="20424" y="2638"/>
                    <a:pt x="20384" y="2758"/>
                  </a:cubicBezTo>
                  <a:cubicBezTo>
                    <a:pt x="20384" y="2838"/>
                    <a:pt x="20344" y="2918"/>
                    <a:pt x="20344" y="2958"/>
                  </a:cubicBezTo>
                  <a:lnTo>
                    <a:pt x="20304" y="3158"/>
                  </a:lnTo>
                  <a:lnTo>
                    <a:pt x="20304" y="3278"/>
                  </a:lnTo>
                  <a:lnTo>
                    <a:pt x="20304" y="3398"/>
                  </a:lnTo>
                  <a:lnTo>
                    <a:pt x="20304" y="3597"/>
                  </a:lnTo>
                  <a:lnTo>
                    <a:pt x="20304" y="3997"/>
                  </a:lnTo>
                  <a:lnTo>
                    <a:pt x="20344" y="4397"/>
                  </a:lnTo>
                  <a:lnTo>
                    <a:pt x="20424" y="4756"/>
                  </a:lnTo>
                  <a:cubicBezTo>
                    <a:pt x="20464" y="4876"/>
                    <a:pt x="20504" y="4996"/>
                    <a:pt x="20504" y="5076"/>
                  </a:cubicBezTo>
                  <a:cubicBezTo>
                    <a:pt x="20544" y="5156"/>
                    <a:pt x="20584" y="5236"/>
                    <a:pt x="20624" y="5316"/>
                  </a:cubicBezTo>
                  <a:lnTo>
                    <a:pt x="20704" y="5516"/>
                  </a:lnTo>
                  <a:lnTo>
                    <a:pt x="20784" y="5676"/>
                  </a:lnTo>
                  <a:lnTo>
                    <a:pt x="20744" y="5516"/>
                  </a:lnTo>
                  <a:lnTo>
                    <a:pt x="20704" y="5316"/>
                  </a:lnTo>
                  <a:cubicBezTo>
                    <a:pt x="20664" y="5196"/>
                    <a:pt x="20664" y="5116"/>
                    <a:pt x="20664" y="5036"/>
                  </a:cubicBezTo>
                  <a:cubicBezTo>
                    <a:pt x="20664" y="4956"/>
                    <a:pt x="20624" y="4836"/>
                    <a:pt x="20624" y="4716"/>
                  </a:cubicBezTo>
                  <a:lnTo>
                    <a:pt x="20624" y="4397"/>
                  </a:lnTo>
                  <a:lnTo>
                    <a:pt x="20664" y="4037"/>
                  </a:lnTo>
                  <a:cubicBezTo>
                    <a:pt x="20704" y="3917"/>
                    <a:pt x="20744" y="3797"/>
                    <a:pt x="20744" y="3677"/>
                  </a:cubicBezTo>
                  <a:lnTo>
                    <a:pt x="20824" y="3477"/>
                  </a:lnTo>
                  <a:lnTo>
                    <a:pt x="20824" y="3398"/>
                  </a:lnTo>
                  <a:lnTo>
                    <a:pt x="20864" y="3318"/>
                  </a:lnTo>
                  <a:lnTo>
                    <a:pt x="20944" y="3158"/>
                  </a:lnTo>
                  <a:lnTo>
                    <a:pt x="21024" y="2998"/>
                  </a:lnTo>
                  <a:cubicBezTo>
                    <a:pt x="21063" y="2918"/>
                    <a:pt x="21143" y="2838"/>
                    <a:pt x="21183" y="2758"/>
                  </a:cubicBezTo>
                  <a:cubicBezTo>
                    <a:pt x="21263" y="2638"/>
                    <a:pt x="21303" y="2598"/>
                    <a:pt x="21383" y="2518"/>
                  </a:cubicBezTo>
                  <a:cubicBezTo>
                    <a:pt x="21423" y="2478"/>
                    <a:pt x="21463" y="2398"/>
                    <a:pt x="21543" y="2358"/>
                  </a:cubicBezTo>
                  <a:lnTo>
                    <a:pt x="21623" y="2238"/>
                  </a:lnTo>
                  <a:cubicBezTo>
                    <a:pt x="22103" y="2438"/>
                    <a:pt x="22582" y="2598"/>
                    <a:pt x="23062" y="2678"/>
                  </a:cubicBezTo>
                  <a:lnTo>
                    <a:pt x="23022" y="2758"/>
                  </a:lnTo>
                  <a:lnTo>
                    <a:pt x="22942" y="2878"/>
                  </a:lnTo>
                  <a:cubicBezTo>
                    <a:pt x="22862" y="2998"/>
                    <a:pt x="22822" y="3118"/>
                    <a:pt x="22742" y="3198"/>
                  </a:cubicBezTo>
                  <a:cubicBezTo>
                    <a:pt x="22702" y="3318"/>
                    <a:pt x="22662" y="3438"/>
                    <a:pt x="22622" y="3557"/>
                  </a:cubicBezTo>
                  <a:cubicBezTo>
                    <a:pt x="22582" y="3677"/>
                    <a:pt x="22542" y="3797"/>
                    <a:pt x="22502" y="3917"/>
                  </a:cubicBezTo>
                  <a:cubicBezTo>
                    <a:pt x="22502" y="3997"/>
                    <a:pt x="22462" y="4077"/>
                    <a:pt x="22462" y="4117"/>
                  </a:cubicBezTo>
                  <a:lnTo>
                    <a:pt x="22462" y="4317"/>
                  </a:lnTo>
                  <a:cubicBezTo>
                    <a:pt x="22422" y="4437"/>
                    <a:pt x="22422" y="4557"/>
                    <a:pt x="22462" y="4677"/>
                  </a:cubicBezTo>
                  <a:cubicBezTo>
                    <a:pt x="22422" y="4796"/>
                    <a:pt x="22422" y="4916"/>
                    <a:pt x="22462" y="5036"/>
                  </a:cubicBezTo>
                  <a:lnTo>
                    <a:pt x="22462" y="5196"/>
                  </a:lnTo>
                  <a:lnTo>
                    <a:pt x="22462" y="5316"/>
                  </a:lnTo>
                  <a:cubicBezTo>
                    <a:pt x="22462" y="5436"/>
                    <a:pt x="22502" y="5516"/>
                    <a:pt x="22542" y="5596"/>
                  </a:cubicBezTo>
                  <a:lnTo>
                    <a:pt x="22582" y="5756"/>
                  </a:lnTo>
                  <a:lnTo>
                    <a:pt x="22622" y="5916"/>
                  </a:lnTo>
                  <a:lnTo>
                    <a:pt x="22622" y="5756"/>
                  </a:lnTo>
                  <a:lnTo>
                    <a:pt x="22622" y="5556"/>
                  </a:lnTo>
                  <a:lnTo>
                    <a:pt x="22622" y="5316"/>
                  </a:lnTo>
                  <a:lnTo>
                    <a:pt x="22622" y="5196"/>
                  </a:lnTo>
                  <a:lnTo>
                    <a:pt x="22622" y="5036"/>
                  </a:lnTo>
                  <a:cubicBezTo>
                    <a:pt x="22662" y="4916"/>
                    <a:pt x="22662" y="4836"/>
                    <a:pt x="22702" y="4716"/>
                  </a:cubicBezTo>
                  <a:cubicBezTo>
                    <a:pt x="22742" y="4637"/>
                    <a:pt x="22742" y="4517"/>
                    <a:pt x="22782" y="4397"/>
                  </a:cubicBezTo>
                  <a:lnTo>
                    <a:pt x="22862" y="4237"/>
                  </a:lnTo>
                  <a:cubicBezTo>
                    <a:pt x="22862" y="4197"/>
                    <a:pt x="22902" y="4157"/>
                    <a:pt x="22942" y="4077"/>
                  </a:cubicBezTo>
                  <a:cubicBezTo>
                    <a:pt x="22982" y="3997"/>
                    <a:pt x="23022" y="3877"/>
                    <a:pt x="23102" y="3797"/>
                  </a:cubicBezTo>
                  <a:cubicBezTo>
                    <a:pt x="23142" y="3717"/>
                    <a:pt x="23222" y="3597"/>
                    <a:pt x="23302" y="3517"/>
                  </a:cubicBezTo>
                  <a:cubicBezTo>
                    <a:pt x="23342" y="3438"/>
                    <a:pt x="23422" y="3358"/>
                    <a:pt x="23501" y="3318"/>
                  </a:cubicBezTo>
                  <a:lnTo>
                    <a:pt x="23581" y="3198"/>
                  </a:lnTo>
                  <a:lnTo>
                    <a:pt x="23661" y="3118"/>
                  </a:lnTo>
                  <a:cubicBezTo>
                    <a:pt x="23741" y="3038"/>
                    <a:pt x="23781" y="2998"/>
                    <a:pt x="23861" y="2958"/>
                  </a:cubicBezTo>
                  <a:lnTo>
                    <a:pt x="23901" y="2918"/>
                  </a:lnTo>
                  <a:lnTo>
                    <a:pt x="24061" y="2958"/>
                  </a:lnTo>
                  <a:cubicBezTo>
                    <a:pt x="24301" y="3278"/>
                    <a:pt x="24421" y="3637"/>
                    <a:pt x="24501" y="3997"/>
                  </a:cubicBezTo>
                  <a:cubicBezTo>
                    <a:pt x="24701" y="5196"/>
                    <a:pt x="23302" y="6195"/>
                    <a:pt x="22542" y="6675"/>
                  </a:cubicBezTo>
                  <a:lnTo>
                    <a:pt x="22262" y="6595"/>
                  </a:lnTo>
                  <a:lnTo>
                    <a:pt x="21903" y="6555"/>
                  </a:lnTo>
                  <a:cubicBezTo>
                    <a:pt x="21783" y="6555"/>
                    <a:pt x="21663" y="6515"/>
                    <a:pt x="21543" y="6515"/>
                  </a:cubicBezTo>
                  <a:cubicBezTo>
                    <a:pt x="21303" y="6475"/>
                    <a:pt x="21024" y="6435"/>
                    <a:pt x="20744" y="6435"/>
                  </a:cubicBezTo>
                  <a:lnTo>
                    <a:pt x="20344" y="6395"/>
                  </a:lnTo>
                  <a:lnTo>
                    <a:pt x="18745" y="6395"/>
                  </a:lnTo>
                  <a:lnTo>
                    <a:pt x="18386" y="6435"/>
                  </a:lnTo>
                  <a:lnTo>
                    <a:pt x="18186" y="6435"/>
                  </a:lnTo>
                  <a:lnTo>
                    <a:pt x="18026" y="6475"/>
                  </a:lnTo>
                  <a:lnTo>
                    <a:pt x="17666" y="6515"/>
                  </a:lnTo>
                  <a:cubicBezTo>
                    <a:pt x="17546" y="6515"/>
                    <a:pt x="17426" y="6555"/>
                    <a:pt x="17346" y="6595"/>
                  </a:cubicBezTo>
                  <a:lnTo>
                    <a:pt x="17027" y="6675"/>
                  </a:lnTo>
                  <a:cubicBezTo>
                    <a:pt x="16827" y="6715"/>
                    <a:pt x="16667" y="6755"/>
                    <a:pt x="16507" y="6795"/>
                  </a:cubicBezTo>
                  <a:lnTo>
                    <a:pt x="16108" y="6915"/>
                  </a:lnTo>
                  <a:lnTo>
                    <a:pt x="15748" y="7035"/>
                  </a:lnTo>
                  <a:lnTo>
                    <a:pt x="16108" y="6955"/>
                  </a:lnTo>
                  <a:lnTo>
                    <a:pt x="16507" y="6875"/>
                  </a:lnTo>
                  <a:cubicBezTo>
                    <a:pt x="16667" y="6835"/>
                    <a:pt x="16867" y="6835"/>
                    <a:pt x="17067" y="6795"/>
                  </a:cubicBezTo>
                  <a:lnTo>
                    <a:pt x="17346" y="6755"/>
                  </a:lnTo>
                  <a:cubicBezTo>
                    <a:pt x="17466" y="6755"/>
                    <a:pt x="17586" y="6755"/>
                    <a:pt x="17706" y="6715"/>
                  </a:cubicBezTo>
                  <a:lnTo>
                    <a:pt x="19145" y="6715"/>
                  </a:lnTo>
                  <a:cubicBezTo>
                    <a:pt x="19425" y="6715"/>
                    <a:pt x="19665" y="6755"/>
                    <a:pt x="19944" y="6795"/>
                  </a:cubicBezTo>
                  <a:lnTo>
                    <a:pt x="20304" y="6835"/>
                  </a:lnTo>
                  <a:lnTo>
                    <a:pt x="20704" y="6915"/>
                  </a:lnTo>
                  <a:cubicBezTo>
                    <a:pt x="20944" y="6955"/>
                    <a:pt x="21183" y="6995"/>
                    <a:pt x="21423" y="7075"/>
                  </a:cubicBezTo>
                  <a:cubicBezTo>
                    <a:pt x="21543" y="7075"/>
                    <a:pt x="21663" y="7115"/>
                    <a:pt x="21783" y="7154"/>
                  </a:cubicBezTo>
                  <a:lnTo>
                    <a:pt x="21863" y="7154"/>
                  </a:lnTo>
                  <a:lnTo>
                    <a:pt x="21663" y="8234"/>
                  </a:lnTo>
                  <a:lnTo>
                    <a:pt x="21623" y="8234"/>
                  </a:lnTo>
                  <a:lnTo>
                    <a:pt x="21343" y="8194"/>
                  </a:lnTo>
                  <a:lnTo>
                    <a:pt x="21024" y="8154"/>
                  </a:lnTo>
                  <a:cubicBezTo>
                    <a:pt x="20824" y="8154"/>
                    <a:pt x="20624" y="8114"/>
                    <a:pt x="20424" y="8114"/>
                  </a:cubicBezTo>
                  <a:lnTo>
                    <a:pt x="19745" y="8114"/>
                  </a:lnTo>
                  <a:lnTo>
                    <a:pt x="19105" y="8154"/>
                  </a:lnTo>
                  <a:lnTo>
                    <a:pt x="18466" y="8234"/>
                  </a:lnTo>
                  <a:lnTo>
                    <a:pt x="17906" y="8314"/>
                  </a:lnTo>
                  <a:cubicBezTo>
                    <a:pt x="17706" y="8354"/>
                    <a:pt x="17546" y="8393"/>
                    <a:pt x="17386" y="8433"/>
                  </a:cubicBezTo>
                  <a:cubicBezTo>
                    <a:pt x="17267" y="8433"/>
                    <a:pt x="17107" y="8473"/>
                    <a:pt x="16987" y="8513"/>
                  </a:cubicBezTo>
                  <a:lnTo>
                    <a:pt x="16627" y="8593"/>
                  </a:lnTo>
                  <a:lnTo>
                    <a:pt x="16347" y="8673"/>
                  </a:lnTo>
                  <a:lnTo>
                    <a:pt x="16627" y="8633"/>
                  </a:lnTo>
                  <a:lnTo>
                    <a:pt x="16987" y="8553"/>
                  </a:lnTo>
                  <a:cubicBezTo>
                    <a:pt x="17107" y="8513"/>
                    <a:pt x="17267" y="8513"/>
                    <a:pt x="17426" y="8473"/>
                  </a:cubicBezTo>
                  <a:cubicBezTo>
                    <a:pt x="17586" y="8473"/>
                    <a:pt x="17746" y="8433"/>
                    <a:pt x="17906" y="8433"/>
                  </a:cubicBezTo>
                  <a:lnTo>
                    <a:pt x="18506" y="8354"/>
                  </a:lnTo>
                  <a:lnTo>
                    <a:pt x="19745" y="8354"/>
                  </a:lnTo>
                  <a:lnTo>
                    <a:pt x="20144" y="8393"/>
                  </a:lnTo>
                  <a:lnTo>
                    <a:pt x="18985" y="8393"/>
                  </a:lnTo>
                  <a:lnTo>
                    <a:pt x="18306" y="8473"/>
                  </a:lnTo>
                  <a:lnTo>
                    <a:pt x="17666" y="8593"/>
                  </a:lnTo>
                  <a:cubicBezTo>
                    <a:pt x="17546" y="8593"/>
                    <a:pt x="17466" y="8633"/>
                    <a:pt x="17346" y="8633"/>
                  </a:cubicBezTo>
                  <a:lnTo>
                    <a:pt x="17107" y="8713"/>
                  </a:lnTo>
                  <a:cubicBezTo>
                    <a:pt x="16907" y="8753"/>
                    <a:pt x="16747" y="8793"/>
                    <a:pt x="16627" y="8833"/>
                  </a:cubicBezTo>
                  <a:lnTo>
                    <a:pt x="16267" y="8953"/>
                  </a:lnTo>
                  <a:lnTo>
                    <a:pt x="15948" y="9073"/>
                  </a:lnTo>
                  <a:lnTo>
                    <a:pt x="16267" y="8993"/>
                  </a:lnTo>
                  <a:lnTo>
                    <a:pt x="16627" y="8913"/>
                  </a:lnTo>
                  <a:cubicBezTo>
                    <a:pt x="16787" y="8913"/>
                    <a:pt x="16947" y="8873"/>
                    <a:pt x="17147" y="8873"/>
                  </a:cubicBezTo>
                  <a:lnTo>
                    <a:pt x="17426" y="8833"/>
                  </a:lnTo>
                  <a:cubicBezTo>
                    <a:pt x="17506" y="8833"/>
                    <a:pt x="17626" y="8793"/>
                    <a:pt x="17706" y="8793"/>
                  </a:cubicBezTo>
                  <a:lnTo>
                    <a:pt x="17986" y="8793"/>
                  </a:lnTo>
                  <a:cubicBezTo>
                    <a:pt x="19145" y="8833"/>
                    <a:pt x="20304" y="8953"/>
                    <a:pt x="21423" y="9233"/>
                  </a:cubicBezTo>
                  <a:lnTo>
                    <a:pt x="21623" y="9313"/>
                  </a:lnTo>
                  <a:cubicBezTo>
                    <a:pt x="21743" y="9353"/>
                    <a:pt x="21823" y="9393"/>
                    <a:pt x="21903" y="9433"/>
                  </a:cubicBezTo>
                  <a:cubicBezTo>
                    <a:pt x="21983" y="9433"/>
                    <a:pt x="22063" y="9473"/>
                    <a:pt x="22143" y="9513"/>
                  </a:cubicBezTo>
                  <a:lnTo>
                    <a:pt x="22302" y="9593"/>
                  </a:lnTo>
                  <a:cubicBezTo>
                    <a:pt x="22422" y="9992"/>
                    <a:pt x="22502" y="10392"/>
                    <a:pt x="22462" y="10792"/>
                  </a:cubicBezTo>
                  <a:cubicBezTo>
                    <a:pt x="22422" y="11311"/>
                    <a:pt x="22183" y="11751"/>
                    <a:pt x="21823" y="12071"/>
                  </a:cubicBezTo>
                  <a:cubicBezTo>
                    <a:pt x="21543" y="12430"/>
                    <a:pt x="21383" y="12830"/>
                    <a:pt x="21343" y="13270"/>
                  </a:cubicBezTo>
                  <a:cubicBezTo>
                    <a:pt x="20984" y="13030"/>
                    <a:pt x="20384" y="11831"/>
                    <a:pt x="20144" y="11271"/>
                  </a:cubicBezTo>
                  <a:cubicBezTo>
                    <a:pt x="20224" y="11151"/>
                    <a:pt x="20304" y="11031"/>
                    <a:pt x="20384" y="10951"/>
                  </a:cubicBezTo>
                  <a:cubicBezTo>
                    <a:pt x="20424" y="10951"/>
                    <a:pt x="20544" y="10991"/>
                    <a:pt x="20704" y="10991"/>
                  </a:cubicBezTo>
                  <a:lnTo>
                    <a:pt x="20704" y="10951"/>
                  </a:lnTo>
                  <a:cubicBezTo>
                    <a:pt x="20704" y="10911"/>
                    <a:pt x="20704" y="10871"/>
                    <a:pt x="20704" y="10832"/>
                  </a:cubicBezTo>
                  <a:cubicBezTo>
                    <a:pt x="20744" y="10871"/>
                    <a:pt x="20744" y="10911"/>
                    <a:pt x="20784" y="10911"/>
                  </a:cubicBezTo>
                  <a:cubicBezTo>
                    <a:pt x="20824" y="10951"/>
                    <a:pt x="20864" y="10991"/>
                    <a:pt x="20904" y="11031"/>
                  </a:cubicBezTo>
                  <a:lnTo>
                    <a:pt x="21143" y="11031"/>
                  </a:lnTo>
                  <a:lnTo>
                    <a:pt x="21183" y="10991"/>
                  </a:lnTo>
                  <a:cubicBezTo>
                    <a:pt x="21223" y="10951"/>
                    <a:pt x="21263" y="10951"/>
                    <a:pt x="21303" y="10871"/>
                  </a:cubicBezTo>
                  <a:cubicBezTo>
                    <a:pt x="21343" y="10871"/>
                    <a:pt x="21343" y="10832"/>
                    <a:pt x="21343" y="10792"/>
                  </a:cubicBezTo>
                  <a:cubicBezTo>
                    <a:pt x="21383" y="10832"/>
                    <a:pt x="21383" y="10871"/>
                    <a:pt x="21343" y="10911"/>
                  </a:cubicBezTo>
                  <a:cubicBezTo>
                    <a:pt x="21343" y="10911"/>
                    <a:pt x="21343" y="10951"/>
                    <a:pt x="21343" y="10951"/>
                  </a:cubicBezTo>
                  <a:cubicBezTo>
                    <a:pt x="21583" y="10911"/>
                    <a:pt x="21743" y="10871"/>
                    <a:pt x="21743" y="10871"/>
                  </a:cubicBezTo>
                  <a:cubicBezTo>
                    <a:pt x="21583" y="10632"/>
                    <a:pt x="21303" y="10512"/>
                    <a:pt x="21024" y="10512"/>
                  </a:cubicBezTo>
                  <a:cubicBezTo>
                    <a:pt x="20944" y="10512"/>
                    <a:pt x="20864" y="10552"/>
                    <a:pt x="20784" y="10552"/>
                  </a:cubicBezTo>
                  <a:lnTo>
                    <a:pt x="20984" y="10472"/>
                  </a:lnTo>
                  <a:lnTo>
                    <a:pt x="21343" y="10472"/>
                  </a:lnTo>
                  <a:cubicBezTo>
                    <a:pt x="21383" y="10472"/>
                    <a:pt x="21423" y="10472"/>
                    <a:pt x="21463" y="10512"/>
                  </a:cubicBezTo>
                  <a:cubicBezTo>
                    <a:pt x="21543" y="10552"/>
                    <a:pt x="21623" y="10592"/>
                    <a:pt x="21703" y="10632"/>
                  </a:cubicBezTo>
                  <a:cubicBezTo>
                    <a:pt x="21783" y="10672"/>
                    <a:pt x="21863" y="10712"/>
                    <a:pt x="21903" y="10792"/>
                  </a:cubicBezTo>
                  <a:cubicBezTo>
                    <a:pt x="21863" y="10712"/>
                    <a:pt x="21783" y="10632"/>
                    <a:pt x="21743" y="10592"/>
                  </a:cubicBezTo>
                  <a:cubicBezTo>
                    <a:pt x="21663" y="10512"/>
                    <a:pt x="21583" y="10472"/>
                    <a:pt x="21543" y="10392"/>
                  </a:cubicBezTo>
                  <a:cubicBezTo>
                    <a:pt x="21463" y="10392"/>
                    <a:pt x="21423" y="10352"/>
                    <a:pt x="21383" y="10312"/>
                  </a:cubicBezTo>
                  <a:lnTo>
                    <a:pt x="21303" y="10312"/>
                  </a:lnTo>
                  <a:lnTo>
                    <a:pt x="21503" y="10232"/>
                  </a:lnTo>
                  <a:cubicBezTo>
                    <a:pt x="21823" y="10232"/>
                    <a:pt x="22103" y="10192"/>
                    <a:pt x="22103" y="10192"/>
                  </a:cubicBezTo>
                  <a:lnTo>
                    <a:pt x="22302" y="10192"/>
                  </a:lnTo>
                  <a:lnTo>
                    <a:pt x="22103" y="10112"/>
                  </a:lnTo>
                  <a:cubicBezTo>
                    <a:pt x="21650" y="9938"/>
                    <a:pt x="21167" y="9825"/>
                    <a:pt x="20654" y="9825"/>
                  </a:cubicBezTo>
                  <a:cubicBezTo>
                    <a:pt x="20578" y="9825"/>
                    <a:pt x="20501" y="9827"/>
                    <a:pt x="20424" y="9832"/>
                  </a:cubicBezTo>
                  <a:cubicBezTo>
                    <a:pt x="19625" y="9912"/>
                    <a:pt x="19545" y="11231"/>
                    <a:pt x="19545" y="11311"/>
                  </a:cubicBezTo>
                  <a:cubicBezTo>
                    <a:pt x="19465" y="11631"/>
                    <a:pt x="19505" y="11991"/>
                    <a:pt x="19585" y="12350"/>
                  </a:cubicBezTo>
                  <a:cubicBezTo>
                    <a:pt x="19665" y="12550"/>
                    <a:pt x="19665" y="12830"/>
                    <a:pt x="19505" y="12990"/>
                  </a:cubicBezTo>
                  <a:cubicBezTo>
                    <a:pt x="19465" y="13010"/>
                    <a:pt x="19415" y="13020"/>
                    <a:pt x="19360" y="13020"/>
                  </a:cubicBezTo>
                  <a:cubicBezTo>
                    <a:pt x="19305" y="13020"/>
                    <a:pt x="19245" y="13010"/>
                    <a:pt x="19185" y="12990"/>
                  </a:cubicBezTo>
                  <a:cubicBezTo>
                    <a:pt x="18625" y="12990"/>
                    <a:pt x="18186" y="12990"/>
                    <a:pt x="19185" y="13389"/>
                  </a:cubicBezTo>
                  <a:cubicBezTo>
                    <a:pt x="19505" y="13509"/>
                    <a:pt x="19984" y="13549"/>
                    <a:pt x="19585" y="13749"/>
                  </a:cubicBezTo>
                  <a:lnTo>
                    <a:pt x="19345" y="13749"/>
                  </a:lnTo>
                  <a:cubicBezTo>
                    <a:pt x="19165" y="13709"/>
                    <a:pt x="18985" y="13689"/>
                    <a:pt x="18810" y="13689"/>
                  </a:cubicBezTo>
                  <a:cubicBezTo>
                    <a:pt x="18635" y="13689"/>
                    <a:pt x="18466" y="13709"/>
                    <a:pt x="18306" y="13749"/>
                  </a:cubicBezTo>
                  <a:cubicBezTo>
                    <a:pt x="18604" y="13882"/>
                    <a:pt x="18957" y="13959"/>
                    <a:pt x="19296" y="13959"/>
                  </a:cubicBezTo>
                  <a:cubicBezTo>
                    <a:pt x="19366" y="13959"/>
                    <a:pt x="19436" y="13956"/>
                    <a:pt x="19505" y="13949"/>
                  </a:cubicBezTo>
                  <a:lnTo>
                    <a:pt x="19505" y="13949"/>
                  </a:lnTo>
                  <a:cubicBezTo>
                    <a:pt x="19745" y="14029"/>
                    <a:pt x="19505" y="14269"/>
                    <a:pt x="19345" y="14309"/>
                  </a:cubicBezTo>
                  <a:lnTo>
                    <a:pt x="18386" y="14309"/>
                  </a:lnTo>
                  <a:cubicBezTo>
                    <a:pt x="18386" y="14309"/>
                    <a:pt x="18426" y="14349"/>
                    <a:pt x="18426" y="14349"/>
                  </a:cubicBezTo>
                  <a:cubicBezTo>
                    <a:pt x="18506" y="14389"/>
                    <a:pt x="18546" y="14469"/>
                    <a:pt x="18625" y="14469"/>
                  </a:cubicBezTo>
                  <a:cubicBezTo>
                    <a:pt x="18825" y="14588"/>
                    <a:pt x="19025" y="14668"/>
                    <a:pt x="19265" y="14668"/>
                  </a:cubicBezTo>
                  <a:lnTo>
                    <a:pt x="19305" y="14668"/>
                  </a:lnTo>
                  <a:cubicBezTo>
                    <a:pt x="19705" y="14708"/>
                    <a:pt x="19944" y="14828"/>
                    <a:pt x="19904" y="15228"/>
                  </a:cubicBezTo>
                  <a:cubicBezTo>
                    <a:pt x="19829" y="15721"/>
                    <a:pt x="19429" y="16070"/>
                    <a:pt x="18978" y="16070"/>
                  </a:cubicBezTo>
                  <a:cubicBezTo>
                    <a:pt x="18954" y="16070"/>
                    <a:pt x="18930" y="16069"/>
                    <a:pt x="18905" y="16067"/>
                  </a:cubicBezTo>
                  <a:lnTo>
                    <a:pt x="18785" y="16067"/>
                  </a:lnTo>
                  <a:cubicBezTo>
                    <a:pt x="18665" y="16067"/>
                    <a:pt x="18546" y="16027"/>
                    <a:pt x="18386" y="15987"/>
                  </a:cubicBezTo>
                  <a:cubicBezTo>
                    <a:pt x="18146" y="15907"/>
                    <a:pt x="17906" y="15827"/>
                    <a:pt x="17706" y="15708"/>
                  </a:cubicBezTo>
                  <a:cubicBezTo>
                    <a:pt x="17307" y="15468"/>
                    <a:pt x="16947" y="15188"/>
                    <a:pt x="16627" y="14868"/>
                  </a:cubicBezTo>
                  <a:cubicBezTo>
                    <a:pt x="16547" y="14748"/>
                    <a:pt x="16467" y="14668"/>
                    <a:pt x="16387" y="14548"/>
                  </a:cubicBezTo>
                  <a:cubicBezTo>
                    <a:pt x="16147" y="13989"/>
                    <a:pt x="15908" y="13349"/>
                    <a:pt x="15708" y="12710"/>
                  </a:cubicBezTo>
                  <a:cubicBezTo>
                    <a:pt x="15388" y="12230"/>
                    <a:pt x="15228" y="11671"/>
                    <a:pt x="15228" y="11071"/>
                  </a:cubicBezTo>
                  <a:cubicBezTo>
                    <a:pt x="15108" y="10752"/>
                    <a:pt x="15188" y="10392"/>
                    <a:pt x="15388" y="10072"/>
                  </a:cubicBezTo>
                  <a:lnTo>
                    <a:pt x="15468" y="10032"/>
                  </a:lnTo>
                  <a:cubicBezTo>
                    <a:pt x="15508" y="10032"/>
                    <a:pt x="15588" y="9992"/>
                    <a:pt x="15628" y="9992"/>
                  </a:cubicBezTo>
                  <a:lnTo>
                    <a:pt x="15868" y="9992"/>
                  </a:lnTo>
                  <a:lnTo>
                    <a:pt x="15948" y="10032"/>
                  </a:lnTo>
                  <a:cubicBezTo>
                    <a:pt x="15988" y="10032"/>
                    <a:pt x="16028" y="10072"/>
                    <a:pt x="16028" y="10072"/>
                  </a:cubicBezTo>
                  <a:lnTo>
                    <a:pt x="16068" y="10072"/>
                  </a:lnTo>
                  <a:lnTo>
                    <a:pt x="16068" y="10032"/>
                  </a:lnTo>
                  <a:cubicBezTo>
                    <a:pt x="16028" y="9992"/>
                    <a:pt x="16028" y="9952"/>
                    <a:pt x="15988" y="9952"/>
                  </a:cubicBezTo>
                  <a:cubicBezTo>
                    <a:pt x="15988" y="9912"/>
                    <a:pt x="15948" y="9912"/>
                    <a:pt x="15908" y="9872"/>
                  </a:cubicBezTo>
                  <a:lnTo>
                    <a:pt x="15868" y="9832"/>
                  </a:lnTo>
                  <a:lnTo>
                    <a:pt x="15748" y="9752"/>
                  </a:lnTo>
                  <a:lnTo>
                    <a:pt x="15668" y="9752"/>
                  </a:lnTo>
                  <a:cubicBezTo>
                    <a:pt x="15668" y="9433"/>
                    <a:pt x="15668" y="8833"/>
                    <a:pt x="15708" y="8753"/>
                  </a:cubicBezTo>
                  <a:cubicBezTo>
                    <a:pt x="15668" y="8194"/>
                    <a:pt x="15628" y="7634"/>
                    <a:pt x="15548" y="7075"/>
                  </a:cubicBezTo>
                  <a:cubicBezTo>
                    <a:pt x="14429" y="6675"/>
                    <a:pt x="14269" y="5796"/>
                    <a:pt x="14189" y="4916"/>
                  </a:cubicBezTo>
                  <a:lnTo>
                    <a:pt x="14189" y="4916"/>
                  </a:lnTo>
                  <a:cubicBezTo>
                    <a:pt x="14229" y="4996"/>
                    <a:pt x="14269" y="5076"/>
                    <a:pt x="14309" y="5116"/>
                  </a:cubicBezTo>
                  <a:cubicBezTo>
                    <a:pt x="14429" y="5276"/>
                    <a:pt x="14509" y="5396"/>
                    <a:pt x="14629" y="5516"/>
                  </a:cubicBezTo>
                  <a:cubicBezTo>
                    <a:pt x="14709" y="5636"/>
                    <a:pt x="14789" y="5756"/>
                    <a:pt x="14908" y="5836"/>
                  </a:cubicBezTo>
                  <a:lnTo>
                    <a:pt x="15028" y="5995"/>
                  </a:lnTo>
                  <a:lnTo>
                    <a:pt x="15148" y="6075"/>
                  </a:lnTo>
                  <a:cubicBezTo>
                    <a:pt x="15228" y="6155"/>
                    <a:pt x="15308" y="6235"/>
                    <a:pt x="15388" y="6275"/>
                  </a:cubicBezTo>
                  <a:lnTo>
                    <a:pt x="15548" y="6435"/>
                  </a:lnTo>
                  <a:lnTo>
                    <a:pt x="15388" y="6235"/>
                  </a:lnTo>
                  <a:cubicBezTo>
                    <a:pt x="15348" y="6195"/>
                    <a:pt x="15268" y="6155"/>
                    <a:pt x="15188" y="6075"/>
                  </a:cubicBezTo>
                  <a:lnTo>
                    <a:pt x="15068" y="5955"/>
                  </a:lnTo>
                  <a:lnTo>
                    <a:pt x="14948" y="5796"/>
                  </a:lnTo>
                  <a:cubicBezTo>
                    <a:pt x="14869" y="5716"/>
                    <a:pt x="14789" y="5596"/>
                    <a:pt x="14709" y="5476"/>
                  </a:cubicBezTo>
                  <a:cubicBezTo>
                    <a:pt x="14629" y="5356"/>
                    <a:pt x="14549" y="5196"/>
                    <a:pt x="14469" y="5076"/>
                  </a:cubicBezTo>
                  <a:cubicBezTo>
                    <a:pt x="14389" y="4916"/>
                    <a:pt x="14309" y="4796"/>
                    <a:pt x="14269" y="4637"/>
                  </a:cubicBezTo>
                  <a:cubicBezTo>
                    <a:pt x="14229" y="4557"/>
                    <a:pt x="14189" y="4477"/>
                    <a:pt x="14189" y="4397"/>
                  </a:cubicBezTo>
                  <a:cubicBezTo>
                    <a:pt x="14149" y="4317"/>
                    <a:pt x="14149" y="4237"/>
                    <a:pt x="14149" y="4157"/>
                  </a:cubicBezTo>
                  <a:cubicBezTo>
                    <a:pt x="14109" y="3957"/>
                    <a:pt x="14109" y="3797"/>
                    <a:pt x="14109" y="3637"/>
                  </a:cubicBezTo>
                  <a:cubicBezTo>
                    <a:pt x="14109" y="3477"/>
                    <a:pt x="14109" y="3318"/>
                    <a:pt x="14149" y="3158"/>
                  </a:cubicBezTo>
                  <a:cubicBezTo>
                    <a:pt x="14189" y="2998"/>
                    <a:pt x="14229" y="2838"/>
                    <a:pt x="14269" y="2718"/>
                  </a:cubicBezTo>
                  <a:cubicBezTo>
                    <a:pt x="14309" y="2598"/>
                    <a:pt x="14389" y="2478"/>
                    <a:pt x="14429" y="2358"/>
                  </a:cubicBezTo>
                  <a:cubicBezTo>
                    <a:pt x="14509" y="2238"/>
                    <a:pt x="14589" y="2119"/>
                    <a:pt x="14669" y="1999"/>
                  </a:cubicBezTo>
                  <a:cubicBezTo>
                    <a:pt x="14988" y="1639"/>
                    <a:pt x="15348" y="1319"/>
                    <a:pt x="15788" y="1079"/>
                  </a:cubicBezTo>
                  <a:cubicBezTo>
                    <a:pt x="15948" y="999"/>
                    <a:pt x="16108" y="920"/>
                    <a:pt x="16307" y="920"/>
                  </a:cubicBezTo>
                  <a:cubicBezTo>
                    <a:pt x="16227" y="999"/>
                    <a:pt x="16187" y="1119"/>
                    <a:pt x="16108" y="1279"/>
                  </a:cubicBezTo>
                  <a:cubicBezTo>
                    <a:pt x="15988" y="1599"/>
                    <a:pt x="15908" y="1919"/>
                    <a:pt x="15828" y="2278"/>
                  </a:cubicBezTo>
                  <a:cubicBezTo>
                    <a:pt x="15828" y="2438"/>
                    <a:pt x="15788" y="2638"/>
                    <a:pt x="15788" y="2838"/>
                  </a:cubicBezTo>
                  <a:cubicBezTo>
                    <a:pt x="15788" y="3038"/>
                    <a:pt x="15788" y="3238"/>
                    <a:pt x="15828" y="3438"/>
                  </a:cubicBezTo>
                  <a:lnTo>
                    <a:pt x="15828" y="3557"/>
                  </a:lnTo>
                  <a:lnTo>
                    <a:pt x="15868" y="3717"/>
                  </a:lnTo>
                  <a:cubicBezTo>
                    <a:pt x="15868" y="3797"/>
                    <a:pt x="15908" y="3917"/>
                    <a:pt x="15908" y="3997"/>
                  </a:cubicBezTo>
                  <a:cubicBezTo>
                    <a:pt x="15988" y="4197"/>
                    <a:pt x="16028" y="4357"/>
                    <a:pt x="16108" y="4517"/>
                  </a:cubicBezTo>
                  <a:cubicBezTo>
                    <a:pt x="16187" y="4677"/>
                    <a:pt x="16267" y="4836"/>
                    <a:pt x="16387" y="4996"/>
                  </a:cubicBezTo>
                  <a:cubicBezTo>
                    <a:pt x="16427" y="5076"/>
                    <a:pt x="16467" y="5116"/>
                    <a:pt x="16507" y="5196"/>
                  </a:cubicBezTo>
                  <a:cubicBezTo>
                    <a:pt x="16547" y="5236"/>
                    <a:pt x="16587" y="5316"/>
                    <a:pt x="16627" y="5356"/>
                  </a:cubicBezTo>
                  <a:cubicBezTo>
                    <a:pt x="16667" y="5436"/>
                    <a:pt x="16787" y="5596"/>
                    <a:pt x="16867" y="5676"/>
                  </a:cubicBezTo>
                  <a:cubicBezTo>
                    <a:pt x="16947" y="5756"/>
                    <a:pt x="17027" y="5836"/>
                    <a:pt x="17067" y="5916"/>
                  </a:cubicBezTo>
                  <a:lnTo>
                    <a:pt x="17267" y="6075"/>
                  </a:lnTo>
                  <a:lnTo>
                    <a:pt x="17107" y="5876"/>
                  </a:lnTo>
                  <a:cubicBezTo>
                    <a:pt x="17027" y="5836"/>
                    <a:pt x="16987" y="5756"/>
                    <a:pt x="16907" y="5636"/>
                  </a:cubicBezTo>
                  <a:cubicBezTo>
                    <a:pt x="16827" y="5556"/>
                    <a:pt x="16787" y="5436"/>
                    <a:pt x="16707" y="5316"/>
                  </a:cubicBezTo>
                  <a:cubicBezTo>
                    <a:pt x="16627" y="5196"/>
                    <a:pt x="16627" y="5196"/>
                    <a:pt x="16587" y="5116"/>
                  </a:cubicBezTo>
                  <a:cubicBezTo>
                    <a:pt x="16547" y="5076"/>
                    <a:pt x="16507" y="4996"/>
                    <a:pt x="16467" y="4916"/>
                  </a:cubicBezTo>
                  <a:cubicBezTo>
                    <a:pt x="16387" y="4796"/>
                    <a:pt x="16307" y="4637"/>
                    <a:pt x="16267" y="4477"/>
                  </a:cubicBezTo>
                  <a:cubicBezTo>
                    <a:pt x="16187" y="4317"/>
                    <a:pt x="16147" y="4117"/>
                    <a:pt x="16108" y="3957"/>
                  </a:cubicBezTo>
                  <a:cubicBezTo>
                    <a:pt x="16108" y="3877"/>
                    <a:pt x="16068" y="3797"/>
                    <a:pt x="16068" y="3717"/>
                  </a:cubicBezTo>
                  <a:lnTo>
                    <a:pt x="16068" y="3557"/>
                  </a:lnTo>
                  <a:lnTo>
                    <a:pt x="16068" y="3398"/>
                  </a:lnTo>
                  <a:cubicBezTo>
                    <a:pt x="16068" y="3238"/>
                    <a:pt x="16068" y="3038"/>
                    <a:pt x="16068" y="2878"/>
                  </a:cubicBezTo>
                  <a:cubicBezTo>
                    <a:pt x="16068" y="2718"/>
                    <a:pt x="16108" y="2518"/>
                    <a:pt x="16147" y="2358"/>
                  </a:cubicBezTo>
                  <a:cubicBezTo>
                    <a:pt x="16267" y="1839"/>
                    <a:pt x="16507" y="1359"/>
                    <a:pt x="16827" y="920"/>
                  </a:cubicBezTo>
                  <a:close/>
                  <a:moveTo>
                    <a:pt x="3118" y="27138"/>
                  </a:moveTo>
                  <a:lnTo>
                    <a:pt x="4637" y="28657"/>
                  </a:lnTo>
                  <a:lnTo>
                    <a:pt x="3638" y="27258"/>
                  </a:lnTo>
                  <a:lnTo>
                    <a:pt x="4957" y="28697"/>
                  </a:lnTo>
                  <a:cubicBezTo>
                    <a:pt x="4837" y="29337"/>
                    <a:pt x="4877" y="30016"/>
                    <a:pt x="5037" y="30615"/>
                  </a:cubicBezTo>
                  <a:lnTo>
                    <a:pt x="4557" y="31215"/>
                  </a:lnTo>
                  <a:lnTo>
                    <a:pt x="1839" y="27938"/>
                  </a:lnTo>
                  <a:lnTo>
                    <a:pt x="1839" y="27498"/>
                  </a:lnTo>
                  <a:lnTo>
                    <a:pt x="4717" y="30536"/>
                  </a:lnTo>
                  <a:lnTo>
                    <a:pt x="2199" y="27258"/>
                  </a:lnTo>
                  <a:lnTo>
                    <a:pt x="3118" y="27138"/>
                  </a:lnTo>
                  <a:close/>
                  <a:moveTo>
                    <a:pt x="8913" y="34372"/>
                  </a:moveTo>
                  <a:lnTo>
                    <a:pt x="8913" y="34372"/>
                  </a:lnTo>
                  <a:cubicBezTo>
                    <a:pt x="8714" y="34452"/>
                    <a:pt x="8514" y="34532"/>
                    <a:pt x="8314" y="34692"/>
                  </a:cubicBezTo>
                  <a:lnTo>
                    <a:pt x="8034" y="34692"/>
                  </a:lnTo>
                  <a:lnTo>
                    <a:pt x="8074" y="34652"/>
                  </a:lnTo>
                  <a:cubicBezTo>
                    <a:pt x="8194" y="34612"/>
                    <a:pt x="8234" y="34532"/>
                    <a:pt x="8314" y="34412"/>
                  </a:cubicBezTo>
                  <a:lnTo>
                    <a:pt x="8913" y="34372"/>
                  </a:lnTo>
                  <a:close/>
                  <a:moveTo>
                    <a:pt x="15868" y="34452"/>
                  </a:moveTo>
                  <a:cubicBezTo>
                    <a:pt x="15948" y="34452"/>
                    <a:pt x="16028" y="34492"/>
                    <a:pt x="16068" y="34492"/>
                  </a:cubicBezTo>
                  <a:cubicBezTo>
                    <a:pt x="16227" y="34532"/>
                    <a:pt x="16387" y="34612"/>
                    <a:pt x="16547" y="34732"/>
                  </a:cubicBezTo>
                  <a:cubicBezTo>
                    <a:pt x="16667" y="34812"/>
                    <a:pt x="16787" y="34932"/>
                    <a:pt x="16867" y="35092"/>
                  </a:cubicBezTo>
                  <a:cubicBezTo>
                    <a:pt x="16907" y="35172"/>
                    <a:pt x="16947" y="35212"/>
                    <a:pt x="16987" y="35292"/>
                  </a:cubicBezTo>
                  <a:lnTo>
                    <a:pt x="16947" y="35252"/>
                  </a:lnTo>
                  <a:lnTo>
                    <a:pt x="16827" y="35132"/>
                  </a:lnTo>
                  <a:cubicBezTo>
                    <a:pt x="16747" y="35012"/>
                    <a:pt x="16627" y="34892"/>
                    <a:pt x="16467" y="34812"/>
                  </a:cubicBezTo>
                  <a:cubicBezTo>
                    <a:pt x="16427" y="34732"/>
                    <a:pt x="16347" y="34692"/>
                    <a:pt x="16267" y="34652"/>
                  </a:cubicBezTo>
                  <a:lnTo>
                    <a:pt x="16068" y="34532"/>
                  </a:lnTo>
                  <a:lnTo>
                    <a:pt x="15908" y="34492"/>
                  </a:lnTo>
                  <a:lnTo>
                    <a:pt x="15868" y="34452"/>
                  </a:lnTo>
                  <a:close/>
                  <a:moveTo>
                    <a:pt x="13430" y="34382"/>
                  </a:moveTo>
                  <a:cubicBezTo>
                    <a:pt x="13480" y="34382"/>
                    <a:pt x="13530" y="34392"/>
                    <a:pt x="13590" y="34412"/>
                  </a:cubicBezTo>
                  <a:cubicBezTo>
                    <a:pt x="13749" y="34412"/>
                    <a:pt x="13869" y="34452"/>
                    <a:pt x="14029" y="34492"/>
                  </a:cubicBezTo>
                  <a:cubicBezTo>
                    <a:pt x="14109" y="34532"/>
                    <a:pt x="14189" y="34572"/>
                    <a:pt x="14229" y="34612"/>
                  </a:cubicBezTo>
                  <a:cubicBezTo>
                    <a:pt x="14309" y="34652"/>
                    <a:pt x="14389" y="34692"/>
                    <a:pt x="14469" y="34732"/>
                  </a:cubicBezTo>
                  <a:cubicBezTo>
                    <a:pt x="14549" y="34772"/>
                    <a:pt x="14589" y="34852"/>
                    <a:pt x="14669" y="34892"/>
                  </a:cubicBezTo>
                  <a:cubicBezTo>
                    <a:pt x="14709" y="34972"/>
                    <a:pt x="14789" y="35012"/>
                    <a:pt x="14829" y="35092"/>
                  </a:cubicBezTo>
                  <a:cubicBezTo>
                    <a:pt x="14948" y="35212"/>
                    <a:pt x="15028" y="35332"/>
                    <a:pt x="15068" y="35452"/>
                  </a:cubicBezTo>
                  <a:cubicBezTo>
                    <a:pt x="15148" y="35571"/>
                    <a:pt x="15228" y="35691"/>
                    <a:pt x="15268" y="35811"/>
                  </a:cubicBezTo>
                  <a:lnTo>
                    <a:pt x="15228" y="35731"/>
                  </a:lnTo>
                  <a:cubicBezTo>
                    <a:pt x="15148" y="35651"/>
                    <a:pt x="15108" y="35571"/>
                    <a:pt x="15028" y="35492"/>
                  </a:cubicBezTo>
                  <a:cubicBezTo>
                    <a:pt x="14948" y="35372"/>
                    <a:pt x="14869" y="35252"/>
                    <a:pt x="14749" y="35172"/>
                  </a:cubicBezTo>
                  <a:cubicBezTo>
                    <a:pt x="14709" y="35092"/>
                    <a:pt x="14629" y="35052"/>
                    <a:pt x="14589" y="35012"/>
                  </a:cubicBezTo>
                  <a:cubicBezTo>
                    <a:pt x="14509" y="34932"/>
                    <a:pt x="14469" y="34892"/>
                    <a:pt x="14389" y="34852"/>
                  </a:cubicBezTo>
                  <a:cubicBezTo>
                    <a:pt x="14349" y="34812"/>
                    <a:pt x="14269" y="34732"/>
                    <a:pt x="14229" y="34692"/>
                  </a:cubicBezTo>
                  <a:cubicBezTo>
                    <a:pt x="14149" y="34652"/>
                    <a:pt x="14069" y="34652"/>
                    <a:pt x="13989" y="34612"/>
                  </a:cubicBezTo>
                  <a:cubicBezTo>
                    <a:pt x="13869" y="34532"/>
                    <a:pt x="13749" y="34492"/>
                    <a:pt x="13590" y="34452"/>
                  </a:cubicBezTo>
                  <a:lnTo>
                    <a:pt x="13310" y="34412"/>
                  </a:lnTo>
                  <a:lnTo>
                    <a:pt x="13270" y="34412"/>
                  </a:lnTo>
                  <a:cubicBezTo>
                    <a:pt x="13330" y="34392"/>
                    <a:pt x="13380" y="34382"/>
                    <a:pt x="13430" y="34382"/>
                  </a:cubicBezTo>
                  <a:close/>
                  <a:moveTo>
                    <a:pt x="11328" y="34557"/>
                  </a:moveTo>
                  <a:cubicBezTo>
                    <a:pt x="11551" y="34557"/>
                    <a:pt x="11791" y="34602"/>
                    <a:pt x="12031" y="34692"/>
                  </a:cubicBezTo>
                  <a:lnTo>
                    <a:pt x="12151" y="34732"/>
                  </a:lnTo>
                  <a:lnTo>
                    <a:pt x="12231" y="34772"/>
                  </a:lnTo>
                  <a:lnTo>
                    <a:pt x="12311" y="34812"/>
                  </a:lnTo>
                  <a:cubicBezTo>
                    <a:pt x="12430" y="34852"/>
                    <a:pt x="12510" y="34892"/>
                    <a:pt x="12590" y="34972"/>
                  </a:cubicBezTo>
                  <a:cubicBezTo>
                    <a:pt x="12670" y="35052"/>
                    <a:pt x="12750" y="35092"/>
                    <a:pt x="12830" y="35172"/>
                  </a:cubicBezTo>
                  <a:cubicBezTo>
                    <a:pt x="12990" y="35332"/>
                    <a:pt x="13110" y="35452"/>
                    <a:pt x="13230" y="35611"/>
                  </a:cubicBezTo>
                  <a:cubicBezTo>
                    <a:pt x="13310" y="35691"/>
                    <a:pt x="13350" y="35771"/>
                    <a:pt x="13390" y="35851"/>
                  </a:cubicBezTo>
                  <a:cubicBezTo>
                    <a:pt x="13470" y="35971"/>
                    <a:pt x="13510" y="36051"/>
                    <a:pt x="13590" y="36171"/>
                  </a:cubicBezTo>
                  <a:cubicBezTo>
                    <a:pt x="13630" y="36291"/>
                    <a:pt x="13630" y="36331"/>
                    <a:pt x="13630" y="36331"/>
                  </a:cubicBezTo>
                  <a:lnTo>
                    <a:pt x="13550" y="36211"/>
                  </a:lnTo>
                  <a:lnTo>
                    <a:pt x="13310" y="35891"/>
                  </a:lnTo>
                  <a:cubicBezTo>
                    <a:pt x="13070" y="35611"/>
                    <a:pt x="12790" y="35332"/>
                    <a:pt x="12510" y="35092"/>
                  </a:cubicBezTo>
                  <a:cubicBezTo>
                    <a:pt x="12430" y="35052"/>
                    <a:pt x="12351" y="35012"/>
                    <a:pt x="12231" y="34932"/>
                  </a:cubicBezTo>
                  <a:lnTo>
                    <a:pt x="12111" y="34892"/>
                  </a:lnTo>
                  <a:lnTo>
                    <a:pt x="11991" y="34812"/>
                  </a:lnTo>
                  <a:cubicBezTo>
                    <a:pt x="11831" y="34772"/>
                    <a:pt x="11631" y="34692"/>
                    <a:pt x="11471" y="34692"/>
                  </a:cubicBezTo>
                  <a:cubicBezTo>
                    <a:pt x="11311" y="34652"/>
                    <a:pt x="11192" y="34612"/>
                    <a:pt x="11112" y="34612"/>
                  </a:cubicBezTo>
                  <a:lnTo>
                    <a:pt x="10952" y="34572"/>
                  </a:lnTo>
                  <a:lnTo>
                    <a:pt x="11112" y="34572"/>
                  </a:lnTo>
                  <a:cubicBezTo>
                    <a:pt x="11182" y="34562"/>
                    <a:pt x="11254" y="34557"/>
                    <a:pt x="11328" y="34557"/>
                  </a:cubicBezTo>
                  <a:close/>
                  <a:moveTo>
                    <a:pt x="9153" y="34972"/>
                  </a:moveTo>
                  <a:cubicBezTo>
                    <a:pt x="9393" y="34972"/>
                    <a:pt x="9673" y="35012"/>
                    <a:pt x="9953" y="35092"/>
                  </a:cubicBezTo>
                  <a:cubicBezTo>
                    <a:pt x="10032" y="35132"/>
                    <a:pt x="10152" y="35172"/>
                    <a:pt x="10232" y="35252"/>
                  </a:cubicBezTo>
                  <a:lnTo>
                    <a:pt x="10392" y="35332"/>
                  </a:lnTo>
                  <a:lnTo>
                    <a:pt x="10552" y="35412"/>
                  </a:lnTo>
                  <a:cubicBezTo>
                    <a:pt x="10712" y="35571"/>
                    <a:pt x="10872" y="35731"/>
                    <a:pt x="10992" y="35891"/>
                  </a:cubicBezTo>
                  <a:cubicBezTo>
                    <a:pt x="11152" y="36051"/>
                    <a:pt x="11271" y="36171"/>
                    <a:pt x="11351" y="36331"/>
                  </a:cubicBezTo>
                  <a:cubicBezTo>
                    <a:pt x="11471" y="36491"/>
                    <a:pt x="11551" y="36691"/>
                    <a:pt x="11671" y="36850"/>
                  </a:cubicBezTo>
                  <a:cubicBezTo>
                    <a:pt x="11671" y="36850"/>
                    <a:pt x="11511" y="36691"/>
                    <a:pt x="11271" y="36411"/>
                  </a:cubicBezTo>
                  <a:cubicBezTo>
                    <a:pt x="11192" y="36291"/>
                    <a:pt x="11032" y="36171"/>
                    <a:pt x="10912" y="36011"/>
                  </a:cubicBezTo>
                  <a:cubicBezTo>
                    <a:pt x="10752" y="35851"/>
                    <a:pt x="10592" y="35731"/>
                    <a:pt x="10432" y="35571"/>
                  </a:cubicBezTo>
                  <a:lnTo>
                    <a:pt x="10312" y="35492"/>
                  </a:lnTo>
                  <a:lnTo>
                    <a:pt x="10152" y="35412"/>
                  </a:lnTo>
                  <a:cubicBezTo>
                    <a:pt x="10072" y="35332"/>
                    <a:pt x="9992" y="35292"/>
                    <a:pt x="9913" y="35252"/>
                  </a:cubicBezTo>
                  <a:cubicBezTo>
                    <a:pt x="9713" y="35172"/>
                    <a:pt x="9553" y="35132"/>
                    <a:pt x="9353" y="35092"/>
                  </a:cubicBezTo>
                  <a:lnTo>
                    <a:pt x="9153" y="35052"/>
                  </a:lnTo>
                  <a:lnTo>
                    <a:pt x="8953" y="35052"/>
                  </a:lnTo>
                  <a:lnTo>
                    <a:pt x="8793" y="34972"/>
                  </a:lnTo>
                  <a:close/>
                  <a:moveTo>
                    <a:pt x="7481" y="35715"/>
                  </a:moveTo>
                  <a:cubicBezTo>
                    <a:pt x="7608" y="35715"/>
                    <a:pt x="7721" y="35743"/>
                    <a:pt x="7834" y="35771"/>
                  </a:cubicBezTo>
                  <a:cubicBezTo>
                    <a:pt x="7914" y="35771"/>
                    <a:pt x="8034" y="35811"/>
                    <a:pt x="8114" y="35851"/>
                  </a:cubicBezTo>
                  <a:cubicBezTo>
                    <a:pt x="8194" y="35851"/>
                    <a:pt x="8274" y="35891"/>
                    <a:pt x="8354" y="35971"/>
                  </a:cubicBezTo>
                  <a:cubicBezTo>
                    <a:pt x="8434" y="36011"/>
                    <a:pt x="8554" y="36051"/>
                    <a:pt x="8634" y="36091"/>
                  </a:cubicBezTo>
                  <a:cubicBezTo>
                    <a:pt x="8714" y="36171"/>
                    <a:pt x="8793" y="36211"/>
                    <a:pt x="8833" y="36291"/>
                  </a:cubicBezTo>
                  <a:cubicBezTo>
                    <a:pt x="8953" y="36371"/>
                    <a:pt x="9073" y="36491"/>
                    <a:pt x="9193" y="36611"/>
                  </a:cubicBezTo>
                  <a:cubicBezTo>
                    <a:pt x="9273" y="36731"/>
                    <a:pt x="9353" y="36810"/>
                    <a:pt x="9393" y="36890"/>
                  </a:cubicBezTo>
                  <a:cubicBezTo>
                    <a:pt x="9433" y="36970"/>
                    <a:pt x="9473" y="37010"/>
                    <a:pt x="9473" y="37010"/>
                  </a:cubicBezTo>
                  <a:lnTo>
                    <a:pt x="9393" y="36930"/>
                  </a:lnTo>
                  <a:cubicBezTo>
                    <a:pt x="9353" y="36850"/>
                    <a:pt x="9233" y="36770"/>
                    <a:pt x="9153" y="36691"/>
                  </a:cubicBezTo>
                  <a:cubicBezTo>
                    <a:pt x="9033" y="36571"/>
                    <a:pt x="8913" y="36451"/>
                    <a:pt x="8793" y="36371"/>
                  </a:cubicBezTo>
                  <a:lnTo>
                    <a:pt x="8554" y="36211"/>
                  </a:lnTo>
                  <a:cubicBezTo>
                    <a:pt x="8474" y="36171"/>
                    <a:pt x="8394" y="36131"/>
                    <a:pt x="8314" y="36051"/>
                  </a:cubicBezTo>
                  <a:cubicBezTo>
                    <a:pt x="8154" y="35971"/>
                    <a:pt x="7994" y="35891"/>
                    <a:pt x="7794" y="35851"/>
                  </a:cubicBezTo>
                  <a:cubicBezTo>
                    <a:pt x="7634" y="35811"/>
                    <a:pt x="7475" y="35811"/>
                    <a:pt x="7315" y="35771"/>
                  </a:cubicBezTo>
                  <a:lnTo>
                    <a:pt x="6995" y="35771"/>
                  </a:lnTo>
                  <a:cubicBezTo>
                    <a:pt x="7115" y="35731"/>
                    <a:pt x="7195" y="35731"/>
                    <a:pt x="7315" y="35731"/>
                  </a:cubicBezTo>
                  <a:cubicBezTo>
                    <a:pt x="7373" y="35720"/>
                    <a:pt x="7428" y="35715"/>
                    <a:pt x="7481" y="35715"/>
                  </a:cubicBezTo>
                  <a:close/>
                  <a:moveTo>
                    <a:pt x="6076" y="36651"/>
                  </a:moveTo>
                  <a:cubicBezTo>
                    <a:pt x="6156" y="36651"/>
                    <a:pt x="6236" y="36691"/>
                    <a:pt x="6276" y="36731"/>
                  </a:cubicBezTo>
                  <a:lnTo>
                    <a:pt x="6475" y="36810"/>
                  </a:lnTo>
                  <a:lnTo>
                    <a:pt x="6675" y="36890"/>
                  </a:lnTo>
                  <a:lnTo>
                    <a:pt x="6875" y="37010"/>
                  </a:lnTo>
                  <a:cubicBezTo>
                    <a:pt x="6955" y="37050"/>
                    <a:pt x="7075" y="37130"/>
                    <a:pt x="7155" y="37210"/>
                  </a:cubicBezTo>
                  <a:cubicBezTo>
                    <a:pt x="7235" y="37290"/>
                    <a:pt x="7275" y="37330"/>
                    <a:pt x="7355" y="37410"/>
                  </a:cubicBezTo>
                  <a:lnTo>
                    <a:pt x="7115" y="37250"/>
                  </a:lnTo>
                  <a:cubicBezTo>
                    <a:pt x="7035" y="37170"/>
                    <a:pt x="6955" y="37130"/>
                    <a:pt x="6835" y="37050"/>
                  </a:cubicBezTo>
                  <a:lnTo>
                    <a:pt x="6635" y="36970"/>
                  </a:lnTo>
                  <a:lnTo>
                    <a:pt x="6475" y="36890"/>
                  </a:lnTo>
                  <a:cubicBezTo>
                    <a:pt x="6315" y="36810"/>
                    <a:pt x="6196" y="36770"/>
                    <a:pt x="6076" y="36731"/>
                  </a:cubicBezTo>
                  <a:lnTo>
                    <a:pt x="5876" y="36691"/>
                  </a:lnTo>
                  <a:lnTo>
                    <a:pt x="5476" y="36691"/>
                  </a:lnTo>
                  <a:lnTo>
                    <a:pt x="5356" y="36651"/>
                  </a:lnTo>
                  <a:close/>
                  <a:moveTo>
                    <a:pt x="17227" y="33493"/>
                  </a:moveTo>
                  <a:lnTo>
                    <a:pt x="22662" y="37850"/>
                  </a:lnTo>
                  <a:cubicBezTo>
                    <a:pt x="22023" y="37650"/>
                    <a:pt x="21383" y="37530"/>
                    <a:pt x="20744" y="37530"/>
                  </a:cubicBezTo>
                  <a:lnTo>
                    <a:pt x="20464" y="37530"/>
                  </a:lnTo>
                  <a:lnTo>
                    <a:pt x="20304" y="37490"/>
                  </a:lnTo>
                  <a:cubicBezTo>
                    <a:pt x="20544" y="36970"/>
                    <a:pt x="20224" y="36491"/>
                    <a:pt x="19345" y="36051"/>
                  </a:cubicBezTo>
                  <a:cubicBezTo>
                    <a:pt x="19225" y="35571"/>
                    <a:pt x="18945" y="35172"/>
                    <a:pt x="18546" y="34852"/>
                  </a:cubicBezTo>
                  <a:cubicBezTo>
                    <a:pt x="17748" y="34207"/>
                    <a:pt x="16735" y="33850"/>
                    <a:pt x="15711" y="33850"/>
                  </a:cubicBezTo>
                  <a:cubicBezTo>
                    <a:pt x="15656" y="33850"/>
                    <a:pt x="15602" y="33851"/>
                    <a:pt x="15548" y="33853"/>
                  </a:cubicBezTo>
                  <a:lnTo>
                    <a:pt x="15308" y="33853"/>
                  </a:lnTo>
                  <a:cubicBezTo>
                    <a:pt x="15228" y="33853"/>
                    <a:pt x="15028" y="33773"/>
                    <a:pt x="14829" y="33733"/>
                  </a:cubicBezTo>
                  <a:lnTo>
                    <a:pt x="17227" y="33493"/>
                  </a:lnTo>
                  <a:close/>
                  <a:moveTo>
                    <a:pt x="16547" y="15388"/>
                  </a:moveTo>
                  <a:cubicBezTo>
                    <a:pt x="16827" y="15628"/>
                    <a:pt x="17107" y="15827"/>
                    <a:pt x="17426" y="16027"/>
                  </a:cubicBezTo>
                  <a:cubicBezTo>
                    <a:pt x="17666" y="16147"/>
                    <a:pt x="17946" y="16267"/>
                    <a:pt x="18226" y="16347"/>
                  </a:cubicBezTo>
                  <a:cubicBezTo>
                    <a:pt x="18346" y="16387"/>
                    <a:pt x="18506" y="16427"/>
                    <a:pt x="18625" y="16467"/>
                  </a:cubicBezTo>
                  <a:lnTo>
                    <a:pt x="18865" y="16507"/>
                  </a:lnTo>
                  <a:lnTo>
                    <a:pt x="19065" y="16547"/>
                  </a:lnTo>
                  <a:cubicBezTo>
                    <a:pt x="19345" y="16587"/>
                    <a:pt x="19665" y="16627"/>
                    <a:pt x="19944" y="16627"/>
                  </a:cubicBezTo>
                  <a:lnTo>
                    <a:pt x="20384" y="16627"/>
                  </a:lnTo>
                  <a:cubicBezTo>
                    <a:pt x="20424" y="17026"/>
                    <a:pt x="20384" y="17426"/>
                    <a:pt x="20384" y="17866"/>
                  </a:cubicBezTo>
                  <a:lnTo>
                    <a:pt x="20304" y="17906"/>
                  </a:lnTo>
                  <a:cubicBezTo>
                    <a:pt x="20144" y="17946"/>
                    <a:pt x="20024" y="18026"/>
                    <a:pt x="19904" y="18066"/>
                  </a:cubicBezTo>
                  <a:cubicBezTo>
                    <a:pt x="19785" y="18146"/>
                    <a:pt x="19665" y="18186"/>
                    <a:pt x="19545" y="18226"/>
                  </a:cubicBezTo>
                  <a:lnTo>
                    <a:pt x="19345" y="18305"/>
                  </a:lnTo>
                  <a:lnTo>
                    <a:pt x="19185" y="18345"/>
                  </a:lnTo>
                  <a:lnTo>
                    <a:pt x="18905" y="18465"/>
                  </a:lnTo>
                  <a:lnTo>
                    <a:pt x="18665" y="18545"/>
                  </a:lnTo>
                  <a:lnTo>
                    <a:pt x="18466" y="18585"/>
                  </a:lnTo>
                  <a:lnTo>
                    <a:pt x="19665" y="18585"/>
                  </a:lnTo>
                  <a:lnTo>
                    <a:pt x="19305" y="19145"/>
                  </a:lnTo>
                  <a:cubicBezTo>
                    <a:pt x="18985" y="19704"/>
                    <a:pt x="18585" y="20424"/>
                    <a:pt x="18106" y="21103"/>
                  </a:cubicBezTo>
                  <a:cubicBezTo>
                    <a:pt x="17986" y="21303"/>
                    <a:pt x="17866" y="21463"/>
                    <a:pt x="17746" y="21623"/>
                  </a:cubicBezTo>
                  <a:cubicBezTo>
                    <a:pt x="17666" y="21743"/>
                    <a:pt x="17546" y="21942"/>
                    <a:pt x="17426" y="22102"/>
                  </a:cubicBezTo>
                  <a:cubicBezTo>
                    <a:pt x="17307" y="22262"/>
                    <a:pt x="17187" y="22422"/>
                    <a:pt x="17107" y="22582"/>
                  </a:cubicBezTo>
                  <a:lnTo>
                    <a:pt x="16787" y="22982"/>
                  </a:lnTo>
                  <a:cubicBezTo>
                    <a:pt x="16627" y="23221"/>
                    <a:pt x="16467" y="23461"/>
                    <a:pt x="16347" y="23581"/>
                  </a:cubicBezTo>
                  <a:cubicBezTo>
                    <a:pt x="16467" y="23461"/>
                    <a:pt x="16667" y="23261"/>
                    <a:pt x="16867" y="23022"/>
                  </a:cubicBezTo>
                  <a:lnTo>
                    <a:pt x="17187" y="22622"/>
                  </a:lnTo>
                  <a:cubicBezTo>
                    <a:pt x="17307" y="22502"/>
                    <a:pt x="17426" y="22342"/>
                    <a:pt x="17546" y="22182"/>
                  </a:cubicBezTo>
                  <a:cubicBezTo>
                    <a:pt x="17666" y="22022"/>
                    <a:pt x="17786" y="21863"/>
                    <a:pt x="17906" y="21703"/>
                  </a:cubicBezTo>
                  <a:lnTo>
                    <a:pt x="18306" y="21183"/>
                  </a:lnTo>
                  <a:cubicBezTo>
                    <a:pt x="18785" y="20504"/>
                    <a:pt x="19305" y="19824"/>
                    <a:pt x="19625" y="19305"/>
                  </a:cubicBezTo>
                  <a:cubicBezTo>
                    <a:pt x="19944" y="18865"/>
                    <a:pt x="20144" y="18545"/>
                    <a:pt x="20224" y="18465"/>
                  </a:cubicBezTo>
                  <a:lnTo>
                    <a:pt x="20464" y="18425"/>
                  </a:lnTo>
                  <a:cubicBezTo>
                    <a:pt x="20584" y="18385"/>
                    <a:pt x="20744" y="18385"/>
                    <a:pt x="20904" y="18345"/>
                  </a:cubicBezTo>
                  <a:cubicBezTo>
                    <a:pt x="21063" y="18305"/>
                    <a:pt x="21223" y="18265"/>
                    <a:pt x="21343" y="18226"/>
                  </a:cubicBezTo>
                  <a:cubicBezTo>
                    <a:pt x="21503" y="18186"/>
                    <a:pt x="21663" y="18146"/>
                    <a:pt x="21783" y="18106"/>
                  </a:cubicBezTo>
                  <a:lnTo>
                    <a:pt x="22342" y="17906"/>
                  </a:lnTo>
                  <a:lnTo>
                    <a:pt x="22422" y="19385"/>
                  </a:lnTo>
                  <a:lnTo>
                    <a:pt x="20424" y="20424"/>
                  </a:lnTo>
                  <a:lnTo>
                    <a:pt x="20104" y="20584"/>
                  </a:lnTo>
                  <a:lnTo>
                    <a:pt x="20224" y="20943"/>
                  </a:lnTo>
                  <a:lnTo>
                    <a:pt x="21103" y="23341"/>
                  </a:lnTo>
                  <a:lnTo>
                    <a:pt x="20864" y="23421"/>
                  </a:lnTo>
                  <a:cubicBezTo>
                    <a:pt x="20664" y="23501"/>
                    <a:pt x="20504" y="23541"/>
                    <a:pt x="20344" y="23621"/>
                  </a:cubicBezTo>
                  <a:cubicBezTo>
                    <a:pt x="20184" y="23701"/>
                    <a:pt x="19984" y="23781"/>
                    <a:pt x="19864" y="23861"/>
                  </a:cubicBezTo>
                  <a:lnTo>
                    <a:pt x="19345" y="24101"/>
                  </a:lnTo>
                  <a:lnTo>
                    <a:pt x="18865" y="24381"/>
                  </a:lnTo>
                  <a:cubicBezTo>
                    <a:pt x="18705" y="24460"/>
                    <a:pt x="18546" y="24580"/>
                    <a:pt x="18386" y="24660"/>
                  </a:cubicBezTo>
                  <a:lnTo>
                    <a:pt x="18146" y="24820"/>
                  </a:lnTo>
                  <a:lnTo>
                    <a:pt x="17906" y="25020"/>
                  </a:lnTo>
                  <a:cubicBezTo>
                    <a:pt x="17786" y="25100"/>
                    <a:pt x="17626" y="25220"/>
                    <a:pt x="17466" y="25340"/>
                  </a:cubicBezTo>
                  <a:cubicBezTo>
                    <a:pt x="17346" y="25460"/>
                    <a:pt x="17187" y="25580"/>
                    <a:pt x="17067" y="25699"/>
                  </a:cubicBezTo>
                  <a:cubicBezTo>
                    <a:pt x="16947" y="25859"/>
                    <a:pt x="16787" y="25979"/>
                    <a:pt x="16667" y="26099"/>
                  </a:cubicBezTo>
                  <a:cubicBezTo>
                    <a:pt x="16547" y="26219"/>
                    <a:pt x="16387" y="26379"/>
                    <a:pt x="16307" y="26499"/>
                  </a:cubicBezTo>
                  <a:cubicBezTo>
                    <a:pt x="16187" y="26659"/>
                    <a:pt x="16068" y="26779"/>
                    <a:pt x="15948" y="26938"/>
                  </a:cubicBezTo>
                  <a:cubicBezTo>
                    <a:pt x="15828" y="27098"/>
                    <a:pt x="15828" y="27098"/>
                    <a:pt x="15788" y="27178"/>
                  </a:cubicBezTo>
                  <a:cubicBezTo>
                    <a:pt x="15708" y="27258"/>
                    <a:pt x="15668" y="27298"/>
                    <a:pt x="15628" y="27378"/>
                  </a:cubicBezTo>
                  <a:cubicBezTo>
                    <a:pt x="15508" y="27538"/>
                    <a:pt x="15388" y="27698"/>
                    <a:pt x="15308" y="27858"/>
                  </a:cubicBezTo>
                  <a:cubicBezTo>
                    <a:pt x="15228" y="28018"/>
                    <a:pt x="15148" y="28177"/>
                    <a:pt x="15068" y="28377"/>
                  </a:cubicBezTo>
                  <a:cubicBezTo>
                    <a:pt x="15028" y="28457"/>
                    <a:pt x="14988" y="28537"/>
                    <a:pt x="14948" y="28617"/>
                  </a:cubicBezTo>
                  <a:lnTo>
                    <a:pt x="14829" y="28857"/>
                  </a:lnTo>
                  <a:cubicBezTo>
                    <a:pt x="14948" y="28737"/>
                    <a:pt x="15028" y="28577"/>
                    <a:pt x="15148" y="28417"/>
                  </a:cubicBezTo>
                  <a:cubicBezTo>
                    <a:pt x="15268" y="28257"/>
                    <a:pt x="15348" y="28098"/>
                    <a:pt x="15468" y="27978"/>
                  </a:cubicBezTo>
                  <a:cubicBezTo>
                    <a:pt x="15588" y="27818"/>
                    <a:pt x="15668" y="27658"/>
                    <a:pt x="15788" y="27538"/>
                  </a:cubicBezTo>
                  <a:cubicBezTo>
                    <a:pt x="15908" y="27378"/>
                    <a:pt x="16028" y="27258"/>
                    <a:pt x="16147" y="27138"/>
                  </a:cubicBezTo>
                  <a:cubicBezTo>
                    <a:pt x="16267" y="26978"/>
                    <a:pt x="16387" y="26859"/>
                    <a:pt x="16507" y="26739"/>
                  </a:cubicBezTo>
                  <a:cubicBezTo>
                    <a:pt x="16627" y="26619"/>
                    <a:pt x="16747" y="26459"/>
                    <a:pt x="16907" y="26339"/>
                  </a:cubicBezTo>
                  <a:cubicBezTo>
                    <a:pt x="17027" y="26219"/>
                    <a:pt x="17147" y="26099"/>
                    <a:pt x="17307" y="25979"/>
                  </a:cubicBezTo>
                  <a:cubicBezTo>
                    <a:pt x="17426" y="25859"/>
                    <a:pt x="17586" y="25779"/>
                    <a:pt x="17706" y="25659"/>
                  </a:cubicBezTo>
                  <a:cubicBezTo>
                    <a:pt x="17866" y="25540"/>
                    <a:pt x="18026" y="25460"/>
                    <a:pt x="18146" y="25340"/>
                  </a:cubicBezTo>
                  <a:cubicBezTo>
                    <a:pt x="18306" y="25260"/>
                    <a:pt x="18466" y="25140"/>
                    <a:pt x="18625" y="25060"/>
                  </a:cubicBezTo>
                  <a:cubicBezTo>
                    <a:pt x="18785" y="24980"/>
                    <a:pt x="18945" y="24860"/>
                    <a:pt x="19065" y="24780"/>
                  </a:cubicBezTo>
                  <a:lnTo>
                    <a:pt x="19585" y="24540"/>
                  </a:lnTo>
                  <a:lnTo>
                    <a:pt x="20064" y="24301"/>
                  </a:lnTo>
                  <a:cubicBezTo>
                    <a:pt x="20264" y="24261"/>
                    <a:pt x="20424" y="24181"/>
                    <a:pt x="20584" y="24101"/>
                  </a:cubicBezTo>
                  <a:cubicBezTo>
                    <a:pt x="20744" y="24061"/>
                    <a:pt x="20904" y="23981"/>
                    <a:pt x="21063" y="23941"/>
                  </a:cubicBezTo>
                  <a:cubicBezTo>
                    <a:pt x="21263" y="23861"/>
                    <a:pt x="21423" y="23821"/>
                    <a:pt x="21583" y="23781"/>
                  </a:cubicBezTo>
                  <a:lnTo>
                    <a:pt x="21863" y="23741"/>
                  </a:lnTo>
                  <a:lnTo>
                    <a:pt x="21783" y="23421"/>
                  </a:lnTo>
                  <a:lnTo>
                    <a:pt x="21143" y="21063"/>
                  </a:lnTo>
                  <a:lnTo>
                    <a:pt x="23262" y="20224"/>
                  </a:lnTo>
                  <a:lnTo>
                    <a:pt x="23581" y="20104"/>
                  </a:lnTo>
                  <a:lnTo>
                    <a:pt x="23581" y="19704"/>
                  </a:lnTo>
                  <a:lnTo>
                    <a:pt x="23661" y="18465"/>
                  </a:lnTo>
                  <a:cubicBezTo>
                    <a:pt x="24701" y="19105"/>
                    <a:pt x="25580" y="19984"/>
                    <a:pt x="26219" y="21023"/>
                  </a:cubicBezTo>
                  <a:lnTo>
                    <a:pt x="26179" y="21063"/>
                  </a:lnTo>
                  <a:lnTo>
                    <a:pt x="25900" y="21303"/>
                  </a:lnTo>
                  <a:lnTo>
                    <a:pt x="25820" y="21383"/>
                  </a:lnTo>
                  <a:lnTo>
                    <a:pt x="25780" y="21463"/>
                  </a:lnTo>
                  <a:lnTo>
                    <a:pt x="25620" y="21623"/>
                  </a:lnTo>
                  <a:cubicBezTo>
                    <a:pt x="25540" y="21703"/>
                    <a:pt x="25420" y="21823"/>
                    <a:pt x="25340" y="21942"/>
                  </a:cubicBezTo>
                  <a:cubicBezTo>
                    <a:pt x="25260" y="22062"/>
                    <a:pt x="25180" y="22222"/>
                    <a:pt x="25100" y="22342"/>
                  </a:cubicBezTo>
                  <a:cubicBezTo>
                    <a:pt x="25060" y="22422"/>
                    <a:pt x="25020" y="22462"/>
                    <a:pt x="24980" y="22542"/>
                  </a:cubicBezTo>
                  <a:lnTo>
                    <a:pt x="24900" y="22742"/>
                  </a:lnTo>
                  <a:cubicBezTo>
                    <a:pt x="24820" y="22902"/>
                    <a:pt x="24740" y="23022"/>
                    <a:pt x="24701" y="23181"/>
                  </a:cubicBezTo>
                  <a:cubicBezTo>
                    <a:pt x="24621" y="23301"/>
                    <a:pt x="24581" y="23461"/>
                    <a:pt x="24541" y="23581"/>
                  </a:cubicBezTo>
                  <a:cubicBezTo>
                    <a:pt x="24501" y="23741"/>
                    <a:pt x="24461" y="23861"/>
                    <a:pt x="24421" y="23981"/>
                  </a:cubicBezTo>
                  <a:cubicBezTo>
                    <a:pt x="24381" y="24101"/>
                    <a:pt x="24341" y="24221"/>
                    <a:pt x="24341" y="24341"/>
                  </a:cubicBezTo>
                  <a:cubicBezTo>
                    <a:pt x="24261" y="24580"/>
                    <a:pt x="24221" y="24820"/>
                    <a:pt x="24221" y="25060"/>
                  </a:cubicBezTo>
                  <a:cubicBezTo>
                    <a:pt x="24301" y="24860"/>
                    <a:pt x="24421" y="24620"/>
                    <a:pt x="24541" y="24420"/>
                  </a:cubicBezTo>
                  <a:cubicBezTo>
                    <a:pt x="24581" y="24301"/>
                    <a:pt x="24661" y="24221"/>
                    <a:pt x="24701" y="24101"/>
                  </a:cubicBezTo>
                  <a:cubicBezTo>
                    <a:pt x="24780" y="24021"/>
                    <a:pt x="24860" y="23901"/>
                    <a:pt x="24940" y="23781"/>
                  </a:cubicBezTo>
                  <a:cubicBezTo>
                    <a:pt x="25020" y="23661"/>
                    <a:pt x="25100" y="23581"/>
                    <a:pt x="25180" y="23461"/>
                  </a:cubicBezTo>
                  <a:cubicBezTo>
                    <a:pt x="25260" y="23341"/>
                    <a:pt x="25380" y="23261"/>
                    <a:pt x="25460" y="23142"/>
                  </a:cubicBezTo>
                  <a:lnTo>
                    <a:pt x="25620" y="22982"/>
                  </a:lnTo>
                  <a:cubicBezTo>
                    <a:pt x="25660" y="22942"/>
                    <a:pt x="25700" y="22902"/>
                    <a:pt x="25740" y="22862"/>
                  </a:cubicBezTo>
                  <a:cubicBezTo>
                    <a:pt x="25860" y="22742"/>
                    <a:pt x="25940" y="22662"/>
                    <a:pt x="26059" y="22582"/>
                  </a:cubicBezTo>
                  <a:cubicBezTo>
                    <a:pt x="26139" y="22502"/>
                    <a:pt x="26219" y="22462"/>
                    <a:pt x="26339" y="22382"/>
                  </a:cubicBezTo>
                  <a:lnTo>
                    <a:pt x="26499" y="22302"/>
                  </a:lnTo>
                  <a:lnTo>
                    <a:pt x="26539" y="22262"/>
                  </a:lnTo>
                  <a:lnTo>
                    <a:pt x="26619" y="22222"/>
                  </a:lnTo>
                  <a:lnTo>
                    <a:pt x="26819" y="22142"/>
                  </a:lnTo>
                  <a:cubicBezTo>
                    <a:pt x="27055" y="22813"/>
                    <a:pt x="27214" y="23522"/>
                    <a:pt x="27257" y="24232"/>
                  </a:cubicBezTo>
                  <a:lnTo>
                    <a:pt x="27257" y="24232"/>
                  </a:lnTo>
                  <a:cubicBezTo>
                    <a:pt x="27249" y="24161"/>
                    <a:pt x="27214" y="24091"/>
                    <a:pt x="27179" y="24021"/>
                  </a:cubicBezTo>
                  <a:cubicBezTo>
                    <a:pt x="27139" y="23781"/>
                    <a:pt x="27059" y="23621"/>
                    <a:pt x="26979" y="23461"/>
                  </a:cubicBezTo>
                  <a:cubicBezTo>
                    <a:pt x="26939" y="23341"/>
                    <a:pt x="26899" y="23221"/>
                    <a:pt x="26859" y="23142"/>
                  </a:cubicBezTo>
                  <a:lnTo>
                    <a:pt x="26779" y="23022"/>
                  </a:lnTo>
                  <a:lnTo>
                    <a:pt x="26859" y="23541"/>
                  </a:lnTo>
                  <a:cubicBezTo>
                    <a:pt x="26859" y="23821"/>
                    <a:pt x="26899" y="24261"/>
                    <a:pt x="26939" y="24780"/>
                  </a:cubicBezTo>
                  <a:cubicBezTo>
                    <a:pt x="26979" y="25300"/>
                    <a:pt x="26979" y="25939"/>
                    <a:pt x="27019" y="26579"/>
                  </a:cubicBezTo>
                  <a:cubicBezTo>
                    <a:pt x="27019" y="26898"/>
                    <a:pt x="27099" y="27258"/>
                    <a:pt x="27139" y="27578"/>
                  </a:cubicBezTo>
                  <a:lnTo>
                    <a:pt x="27218" y="28617"/>
                  </a:lnTo>
                  <a:lnTo>
                    <a:pt x="27258" y="29137"/>
                  </a:lnTo>
                  <a:lnTo>
                    <a:pt x="27298" y="29616"/>
                  </a:lnTo>
                  <a:lnTo>
                    <a:pt x="27298" y="30136"/>
                  </a:lnTo>
                  <a:lnTo>
                    <a:pt x="27298" y="30615"/>
                  </a:lnTo>
                  <a:lnTo>
                    <a:pt x="27298" y="31535"/>
                  </a:lnTo>
                  <a:lnTo>
                    <a:pt x="27298" y="31775"/>
                  </a:lnTo>
                  <a:lnTo>
                    <a:pt x="27298" y="31974"/>
                  </a:lnTo>
                  <a:cubicBezTo>
                    <a:pt x="27298" y="32134"/>
                    <a:pt x="27258" y="32254"/>
                    <a:pt x="27258" y="32374"/>
                  </a:cubicBezTo>
                  <a:cubicBezTo>
                    <a:pt x="27218" y="32614"/>
                    <a:pt x="27218" y="32854"/>
                    <a:pt x="27179" y="33093"/>
                  </a:cubicBezTo>
                  <a:lnTo>
                    <a:pt x="27059" y="33613"/>
                  </a:lnTo>
                  <a:cubicBezTo>
                    <a:pt x="27019" y="33773"/>
                    <a:pt x="27019" y="33893"/>
                    <a:pt x="27019" y="33973"/>
                  </a:cubicBezTo>
                  <a:lnTo>
                    <a:pt x="27019" y="34133"/>
                  </a:lnTo>
                  <a:lnTo>
                    <a:pt x="27059" y="34013"/>
                  </a:lnTo>
                  <a:cubicBezTo>
                    <a:pt x="27099" y="33933"/>
                    <a:pt x="27179" y="33813"/>
                    <a:pt x="27218" y="33693"/>
                  </a:cubicBezTo>
                  <a:cubicBezTo>
                    <a:pt x="27298" y="33533"/>
                    <a:pt x="27378" y="33373"/>
                    <a:pt x="27458" y="33173"/>
                  </a:cubicBezTo>
                  <a:lnTo>
                    <a:pt x="27498" y="33093"/>
                  </a:lnTo>
                  <a:lnTo>
                    <a:pt x="27498" y="33093"/>
                  </a:lnTo>
                  <a:cubicBezTo>
                    <a:pt x="27378" y="33733"/>
                    <a:pt x="27258" y="34292"/>
                    <a:pt x="27139" y="34852"/>
                  </a:cubicBezTo>
                  <a:cubicBezTo>
                    <a:pt x="27059" y="34772"/>
                    <a:pt x="27019" y="34732"/>
                    <a:pt x="26939" y="34692"/>
                  </a:cubicBezTo>
                  <a:cubicBezTo>
                    <a:pt x="26659" y="34492"/>
                    <a:pt x="26339" y="34332"/>
                    <a:pt x="26019" y="34253"/>
                  </a:cubicBezTo>
                  <a:cubicBezTo>
                    <a:pt x="25780" y="34173"/>
                    <a:pt x="25540" y="34173"/>
                    <a:pt x="25300" y="34173"/>
                  </a:cubicBezTo>
                  <a:cubicBezTo>
                    <a:pt x="25260" y="34153"/>
                    <a:pt x="25220" y="34143"/>
                    <a:pt x="25180" y="34143"/>
                  </a:cubicBezTo>
                  <a:cubicBezTo>
                    <a:pt x="25140" y="34143"/>
                    <a:pt x="25100" y="34153"/>
                    <a:pt x="25060" y="34173"/>
                  </a:cubicBezTo>
                  <a:cubicBezTo>
                    <a:pt x="25140" y="34173"/>
                    <a:pt x="25220" y="34173"/>
                    <a:pt x="25300" y="34213"/>
                  </a:cubicBezTo>
                  <a:cubicBezTo>
                    <a:pt x="25500" y="34292"/>
                    <a:pt x="25700" y="34372"/>
                    <a:pt x="25900" y="34452"/>
                  </a:cubicBezTo>
                  <a:cubicBezTo>
                    <a:pt x="26179" y="34612"/>
                    <a:pt x="26379" y="34812"/>
                    <a:pt x="26579" y="35052"/>
                  </a:cubicBezTo>
                  <a:cubicBezTo>
                    <a:pt x="26779" y="35292"/>
                    <a:pt x="26899" y="35611"/>
                    <a:pt x="26939" y="35931"/>
                  </a:cubicBezTo>
                  <a:lnTo>
                    <a:pt x="26939" y="35971"/>
                  </a:lnTo>
                  <a:cubicBezTo>
                    <a:pt x="26859" y="36731"/>
                    <a:pt x="26659" y="37450"/>
                    <a:pt x="26299" y="38129"/>
                  </a:cubicBezTo>
                  <a:lnTo>
                    <a:pt x="26339" y="37969"/>
                  </a:lnTo>
                  <a:cubicBezTo>
                    <a:pt x="26379" y="37850"/>
                    <a:pt x="26419" y="37730"/>
                    <a:pt x="26419" y="37650"/>
                  </a:cubicBezTo>
                  <a:cubicBezTo>
                    <a:pt x="26459" y="37530"/>
                    <a:pt x="26459" y="37490"/>
                    <a:pt x="26459" y="37410"/>
                  </a:cubicBezTo>
                  <a:lnTo>
                    <a:pt x="26459" y="37330"/>
                  </a:lnTo>
                  <a:lnTo>
                    <a:pt x="26419" y="37410"/>
                  </a:lnTo>
                  <a:cubicBezTo>
                    <a:pt x="26419" y="37450"/>
                    <a:pt x="26379" y="37530"/>
                    <a:pt x="26299" y="37610"/>
                  </a:cubicBezTo>
                  <a:cubicBezTo>
                    <a:pt x="26259" y="37690"/>
                    <a:pt x="26219" y="37770"/>
                    <a:pt x="26139" y="37890"/>
                  </a:cubicBezTo>
                  <a:cubicBezTo>
                    <a:pt x="26099" y="37969"/>
                    <a:pt x="26019" y="38089"/>
                    <a:pt x="25940" y="38169"/>
                  </a:cubicBezTo>
                  <a:cubicBezTo>
                    <a:pt x="25780" y="38369"/>
                    <a:pt x="25620" y="38529"/>
                    <a:pt x="25500" y="38689"/>
                  </a:cubicBezTo>
                  <a:lnTo>
                    <a:pt x="25380" y="38809"/>
                  </a:lnTo>
                  <a:lnTo>
                    <a:pt x="22742" y="36810"/>
                  </a:lnTo>
                  <a:cubicBezTo>
                    <a:pt x="23022" y="36371"/>
                    <a:pt x="23302" y="35891"/>
                    <a:pt x="23501" y="35412"/>
                  </a:cubicBezTo>
                  <a:cubicBezTo>
                    <a:pt x="23781" y="34932"/>
                    <a:pt x="23901" y="34372"/>
                    <a:pt x="23941" y="33773"/>
                  </a:cubicBezTo>
                  <a:cubicBezTo>
                    <a:pt x="24021" y="33733"/>
                    <a:pt x="24101" y="33693"/>
                    <a:pt x="24181" y="33653"/>
                  </a:cubicBezTo>
                  <a:lnTo>
                    <a:pt x="24381" y="33613"/>
                  </a:lnTo>
                  <a:lnTo>
                    <a:pt x="24581" y="33533"/>
                  </a:lnTo>
                  <a:lnTo>
                    <a:pt x="24740" y="33493"/>
                  </a:lnTo>
                  <a:lnTo>
                    <a:pt x="25660" y="33493"/>
                  </a:lnTo>
                  <a:lnTo>
                    <a:pt x="25580" y="33453"/>
                  </a:lnTo>
                  <a:lnTo>
                    <a:pt x="25460" y="33373"/>
                  </a:lnTo>
                  <a:lnTo>
                    <a:pt x="25340" y="33333"/>
                  </a:lnTo>
                  <a:lnTo>
                    <a:pt x="25140" y="33293"/>
                  </a:lnTo>
                  <a:cubicBezTo>
                    <a:pt x="25100" y="33293"/>
                    <a:pt x="25020" y="33253"/>
                    <a:pt x="24980" y="33213"/>
                  </a:cubicBezTo>
                  <a:cubicBezTo>
                    <a:pt x="24900" y="33213"/>
                    <a:pt x="24820" y="33213"/>
                    <a:pt x="24740" y="33173"/>
                  </a:cubicBezTo>
                  <a:lnTo>
                    <a:pt x="23941" y="33173"/>
                  </a:lnTo>
                  <a:lnTo>
                    <a:pt x="23941" y="32374"/>
                  </a:lnTo>
                  <a:cubicBezTo>
                    <a:pt x="24061" y="29936"/>
                    <a:pt x="23462" y="27378"/>
                    <a:pt x="23941" y="24500"/>
                  </a:cubicBezTo>
                  <a:lnTo>
                    <a:pt x="23941" y="24500"/>
                  </a:lnTo>
                  <a:cubicBezTo>
                    <a:pt x="23262" y="25659"/>
                    <a:pt x="22702" y="26859"/>
                    <a:pt x="22262" y="28098"/>
                  </a:cubicBezTo>
                  <a:cubicBezTo>
                    <a:pt x="21823" y="29656"/>
                    <a:pt x="21543" y="31215"/>
                    <a:pt x="21463" y="32814"/>
                  </a:cubicBezTo>
                  <a:cubicBezTo>
                    <a:pt x="21343" y="34013"/>
                    <a:pt x="21223" y="35012"/>
                    <a:pt x="21143" y="35571"/>
                  </a:cubicBezTo>
                  <a:lnTo>
                    <a:pt x="17386" y="32654"/>
                  </a:lnTo>
                  <a:lnTo>
                    <a:pt x="10512" y="33373"/>
                  </a:lnTo>
                  <a:cubicBezTo>
                    <a:pt x="10392" y="32614"/>
                    <a:pt x="10392" y="31894"/>
                    <a:pt x="10592" y="31175"/>
                  </a:cubicBezTo>
                  <a:cubicBezTo>
                    <a:pt x="10952" y="29656"/>
                    <a:pt x="10512" y="28617"/>
                    <a:pt x="10912" y="27178"/>
                  </a:cubicBezTo>
                  <a:cubicBezTo>
                    <a:pt x="11311" y="25739"/>
                    <a:pt x="11671" y="23581"/>
                    <a:pt x="11671" y="23581"/>
                  </a:cubicBezTo>
                  <a:lnTo>
                    <a:pt x="11671" y="23581"/>
                  </a:lnTo>
                  <a:cubicBezTo>
                    <a:pt x="10952" y="23821"/>
                    <a:pt x="10392" y="24381"/>
                    <a:pt x="10192" y="25100"/>
                  </a:cubicBezTo>
                  <a:cubicBezTo>
                    <a:pt x="9873" y="26299"/>
                    <a:pt x="9473" y="26459"/>
                    <a:pt x="9473" y="26459"/>
                  </a:cubicBezTo>
                  <a:cubicBezTo>
                    <a:pt x="9473" y="26459"/>
                    <a:pt x="9793" y="26659"/>
                    <a:pt x="9713" y="27658"/>
                  </a:cubicBezTo>
                  <a:lnTo>
                    <a:pt x="9713" y="27578"/>
                  </a:lnTo>
                  <a:cubicBezTo>
                    <a:pt x="9713" y="27498"/>
                    <a:pt x="9713" y="27418"/>
                    <a:pt x="9673" y="27338"/>
                  </a:cubicBezTo>
                  <a:cubicBezTo>
                    <a:pt x="9673" y="27178"/>
                    <a:pt x="9593" y="27058"/>
                    <a:pt x="9553" y="26938"/>
                  </a:cubicBezTo>
                  <a:cubicBezTo>
                    <a:pt x="9513" y="26898"/>
                    <a:pt x="9473" y="26859"/>
                    <a:pt x="9433" y="26819"/>
                  </a:cubicBezTo>
                  <a:lnTo>
                    <a:pt x="9433" y="26819"/>
                  </a:lnTo>
                  <a:cubicBezTo>
                    <a:pt x="9473" y="26859"/>
                    <a:pt x="9473" y="26899"/>
                    <a:pt x="9513" y="26978"/>
                  </a:cubicBezTo>
                  <a:cubicBezTo>
                    <a:pt x="9513" y="27018"/>
                    <a:pt x="9513" y="27058"/>
                    <a:pt x="9513" y="27138"/>
                  </a:cubicBezTo>
                  <a:cubicBezTo>
                    <a:pt x="9513" y="27218"/>
                    <a:pt x="9513" y="27258"/>
                    <a:pt x="9513" y="27338"/>
                  </a:cubicBezTo>
                  <a:lnTo>
                    <a:pt x="9513" y="27578"/>
                  </a:lnTo>
                  <a:lnTo>
                    <a:pt x="9513" y="27738"/>
                  </a:lnTo>
                  <a:cubicBezTo>
                    <a:pt x="9513" y="27778"/>
                    <a:pt x="9513" y="27818"/>
                    <a:pt x="9513" y="27858"/>
                  </a:cubicBezTo>
                  <a:cubicBezTo>
                    <a:pt x="9433" y="28058"/>
                    <a:pt x="9353" y="28257"/>
                    <a:pt x="9273" y="28417"/>
                  </a:cubicBezTo>
                  <a:cubicBezTo>
                    <a:pt x="9193" y="28617"/>
                    <a:pt x="9113" y="28817"/>
                    <a:pt x="9033" y="28977"/>
                  </a:cubicBezTo>
                  <a:cubicBezTo>
                    <a:pt x="8913" y="29177"/>
                    <a:pt x="8873" y="29337"/>
                    <a:pt x="8793" y="29496"/>
                  </a:cubicBezTo>
                  <a:cubicBezTo>
                    <a:pt x="8753" y="29656"/>
                    <a:pt x="8753" y="29776"/>
                    <a:pt x="8753" y="29936"/>
                  </a:cubicBezTo>
                  <a:cubicBezTo>
                    <a:pt x="8753" y="29976"/>
                    <a:pt x="8753" y="30016"/>
                    <a:pt x="8753" y="30016"/>
                  </a:cubicBezTo>
                  <a:lnTo>
                    <a:pt x="8753" y="30056"/>
                  </a:lnTo>
                  <a:lnTo>
                    <a:pt x="8793" y="29936"/>
                  </a:lnTo>
                  <a:cubicBezTo>
                    <a:pt x="8833" y="29856"/>
                    <a:pt x="8913" y="29776"/>
                    <a:pt x="8953" y="29656"/>
                  </a:cubicBezTo>
                  <a:lnTo>
                    <a:pt x="8953" y="29656"/>
                  </a:lnTo>
                  <a:cubicBezTo>
                    <a:pt x="8873" y="29896"/>
                    <a:pt x="8873" y="30136"/>
                    <a:pt x="8953" y="30376"/>
                  </a:cubicBezTo>
                  <a:lnTo>
                    <a:pt x="8913" y="30336"/>
                  </a:lnTo>
                  <a:cubicBezTo>
                    <a:pt x="8833" y="30296"/>
                    <a:pt x="8753" y="30296"/>
                    <a:pt x="8674" y="30256"/>
                  </a:cubicBezTo>
                  <a:lnTo>
                    <a:pt x="8554" y="30216"/>
                  </a:lnTo>
                  <a:lnTo>
                    <a:pt x="8434" y="30176"/>
                  </a:lnTo>
                  <a:cubicBezTo>
                    <a:pt x="8354" y="30136"/>
                    <a:pt x="8274" y="30136"/>
                    <a:pt x="8194" y="30136"/>
                  </a:cubicBezTo>
                  <a:lnTo>
                    <a:pt x="7355" y="30136"/>
                  </a:lnTo>
                  <a:lnTo>
                    <a:pt x="7235" y="30176"/>
                  </a:lnTo>
                  <a:lnTo>
                    <a:pt x="7115" y="30216"/>
                  </a:lnTo>
                  <a:lnTo>
                    <a:pt x="7714" y="30216"/>
                  </a:lnTo>
                  <a:cubicBezTo>
                    <a:pt x="7794" y="30216"/>
                    <a:pt x="7834" y="30216"/>
                    <a:pt x="7914" y="30256"/>
                  </a:cubicBezTo>
                  <a:cubicBezTo>
                    <a:pt x="7994" y="30296"/>
                    <a:pt x="8074" y="30296"/>
                    <a:pt x="8154" y="30296"/>
                  </a:cubicBezTo>
                  <a:cubicBezTo>
                    <a:pt x="8234" y="30336"/>
                    <a:pt x="8314" y="30376"/>
                    <a:pt x="8354" y="30376"/>
                  </a:cubicBezTo>
                  <a:lnTo>
                    <a:pt x="8474" y="30456"/>
                  </a:lnTo>
                  <a:lnTo>
                    <a:pt x="8554" y="30496"/>
                  </a:lnTo>
                  <a:cubicBezTo>
                    <a:pt x="8622" y="30564"/>
                    <a:pt x="8662" y="30633"/>
                    <a:pt x="8697" y="30676"/>
                  </a:cubicBezTo>
                  <a:lnTo>
                    <a:pt x="8697" y="30676"/>
                  </a:lnTo>
                  <a:lnTo>
                    <a:pt x="8634" y="30655"/>
                  </a:lnTo>
                  <a:lnTo>
                    <a:pt x="8394" y="30575"/>
                  </a:lnTo>
                  <a:lnTo>
                    <a:pt x="8194" y="30496"/>
                  </a:lnTo>
                  <a:cubicBezTo>
                    <a:pt x="8034" y="30456"/>
                    <a:pt x="7914" y="30456"/>
                    <a:pt x="7754" y="30416"/>
                  </a:cubicBezTo>
                  <a:cubicBezTo>
                    <a:pt x="7686" y="30409"/>
                    <a:pt x="7616" y="30405"/>
                    <a:pt x="7545" y="30405"/>
                  </a:cubicBezTo>
                  <a:cubicBezTo>
                    <a:pt x="7205" y="30405"/>
                    <a:pt x="6846" y="30483"/>
                    <a:pt x="6515" y="30615"/>
                  </a:cubicBezTo>
                  <a:cubicBezTo>
                    <a:pt x="6475" y="30615"/>
                    <a:pt x="6395" y="30655"/>
                    <a:pt x="6355" y="30695"/>
                  </a:cubicBezTo>
                  <a:cubicBezTo>
                    <a:pt x="6435" y="30655"/>
                    <a:pt x="6475" y="30655"/>
                    <a:pt x="6555" y="30655"/>
                  </a:cubicBezTo>
                  <a:cubicBezTo>
                    <a:pt x="6715" y="30615"/>
                    <a:pt x="6875" y="30615"/>
                    <a:pt x="7035" y="30615"/>
                  </a:cubicBezTo>
                  <a:cubicBezTo>
                    <a:pt x="7275" y="30615"/>
                    <a:pt x="7514" y="30655"/>
                    <a:pt x="7714" y="30695"/>
                  </a:cubicBezTo>
                  <a:cubicBezTo>
                    <a:pt x="7834" y="30735"/>
                    <a:pt x="7954" y="30775"/>
                    <a:pt x="8074" y="30855"/>
                  </a:cubicBezTo>
                  <a:lnTo>
                    <a:pt x="8234" y="30935"/>
                  </a:lnTo>
                  <a:lnTo>
                    <a:pt x="8394" y="31055"/>
                  </a:lnTo>
                  <a:cubicBezTo>
                    <a:pt x="8594" y="31175"/>
                    <a:pt x="8753" y="31335"/>
                    <a:pt x="8873" y="31535"/>
                  </a:cubicBezTo>
                  <a:cubicBezTo>
                    <a:pt x="8953" y="31735"/>
                    <a:pt x="8993" y="31894"/>
                    <a:pt x="8993" y="32094"/>
                  </a:cubicBezTo>
                  <a:cubicBezTo>
                    <a:pt x="8993" y="32254"/>
                    <a:pt x="8993" y="32374"/>
                    <a:pt x="8993" y="32534"/>
                  </a:cubicBezTo>
                  <a:lnTo>
                    <a:pt x="8953" y="32614"/>
                  </a:lnTo>
                  <a:cubicBezTo>
                    <a:pt x="8873" y="32734"/>
                    <a:pt x="8793" y="32894"/>
                    <a:pt x="8714" y="33014"/>
                  </a:cubicBezTo>
                  <a:cubicBezTo>
                    <a:pt x="8714" y="33014"/>
                    <a:pt x="8674" y="33053"/>
                    <a:pt x="8594" y="33133"/>
                  </a:cubicBezTo>
                  <a:cubicBezTo>
                    <a:pt x="8514" y="33253"/>
                    <a:pt x="8434" y="33373"/>
                    <a:pt x="8354" y="33533"/>
                  </a:cubicBezTo>
                  <a:cubicBezTo>
                    <a:pt x="8314" y="33653"/>
                    <a:pt x="8274" y="33733"/>
                    <a:pt x="8234" y="33813"/>
                  </a:cubicBezTo>
                  <a:cubicBezTo>
                    <a:pt x="8194" y="33893"/>
                    <a:pt x="8114" y="34013"/>
                    <a:pt x="8074" y="34093"/>
                  </a:cubicBezTo>
                  <a:cubicBezTo>
                    <a:pt x="8034" y="34173"/>
                    <a:pt x="7954" y="34213"/>
                    <a:pt x="7874" y="34292"/>
                  </a:cubicBezTo>
                  <a:lnTo>
                    <a:pt x="7714" y="34292"/>
                  </a:lnTo>
                  <a:cubicBezTo>
                    <a:pt x="7594" y="34292"/>
                    <a:pt x="7514" y="34253"/>
                    <a:pt x="7435" y="34213"/>
                  </a:cubicBezTo>
                  <a:cubicBezTo>
                    <a:pt x="7395" y="34173"/>
                    <a:pt x="7315" y="34133"/>
                    <a:pt x="7315" y="34053"/>
                  </a:cubicBezTo>
                  <a:cubicBezTo>
                    <a:pt x="7275" y="33973"/>
                    <a:pt x="7275" y="33893"/>
                    <a:pt x="7275" y="33813"/>
                  </a:cubicBezTo>
                  <a:lnTo>
                    <a:pt x="7275" y="33653"/>
                  </a:lnTo>
                  <a:lnTo>
                    <a:pt x="7275" y="33493"/>
                  </a:lnTo>
                  <a:cubicBezTo>
                    <a:pt x="7275" y="33373"/>
                    <a:pt x="7315" y="33213"/>
                    <a:pt x="7355" y="33053"/>
                  </a:cubicBezTo>
                  <a:cubicBezTo>
                    <a:pt x="7355" y="33014"/>
                    <a:pt x="7355" y="32974"/>
                    <a:pt x="7395" y="32894"/>
                  </a:cubicBezTo>
                  <a:lnTo>
                    <a:pt x="7395" y="32894"/>
                  </a:lnTo>
                  <a:lnTo>
                    <a:pt x="7355" y="32934"/>
                  </a:lnTo>
                  <a:cubicBezTo>
                    <a:pt x="7315" y="32974"/>
                    <a:pt x="7275" y="33014"/>
                    <a:pt x="7235" y="33053"/>
                  </a:cubicBezTo>
                  <a:cubicBezTo>
                    <a:pt x="7235" y="33093"/>
                    <a:pt x="7195" y="33133"/>
                    <a:pt x="7155" y="33173"/>
                  </a:cubicBezTo>
                  <a:cubicBezTo>
                    <a:pt x="6755" y="33333"/>
                    <a:pt x="6355" y="33573"/>
                    <a:pt x="6076" y="33893"/>
                  </a:cubicBezTo>
                  <a:lnTo>
                    <a:pt x="5676" y="33933"/>
                  </a:lnTo>
                  <a:lnTo>
                    <a:pt x="5636" y="33813"/>
                  </a:lnTo>
                  <a:cubicBezTo>
                    <a:pt x="5596" y="33693"/>
                    <a:pt x="5556" y="33573"/>
                    <a:pt x="5556" y="33453"/>
                  </a:cubicBezTo>
                  <a:cubicBezTo>
                    <a:pt x="5556" y="33453"/>
                    <a:pt x="5556" y="33413"/>
                    <a:pt x="5556" y="33373"/>
                  </a:cubicBezTo>
                  <a:lnTo>
                    <a:pt x="5556" y="33333"/>
                  </a:lnTo>
                  <a:cubicBezTo>
                    <a:pt x="5596" y="33253"/>
                    <a:pt x="5636" y="33213"/>
                    <a:pt x="5676" y="33173"/>
                  </a:cubicBezTo>
                  <a:cubicBezTo>
                    <a:pt x="5756" y="33053"/>
                    <a:pt x="5836" y="32934"/>
                    <a:pt x="5916" y="32814"/>
                  </a:cubicBezTo>
                  <a:cubicBezTo>
                    <a:pt x="6036" y="32694"/>
                    <a:pt x="6116" y="32614"/>
                    <a:pt x="6196" y="32534"/>
                  </a:cubicBezTo>
                  <a:cubicBezTo>
                    <a:pt x="6236" y="32454"/>
                    <a:pt x="6276" y="32374"/>
                    <a:pt x="6315" y="32294"/>
                  </a:cubicBezTo>
                  <a:lnTo>
                    <a:pt x="6315" y="32294"/>
                  </a:lnTo>
                  <a:cubicBezTo>
                    <a:pt x="6236" y="32334"/>
                    <a:pt x="6196" y="32414"/>
                    <a:pt x="6116" y="32454"/>
                  </a:cubicBezTo>
                  <a:cubicBezTo>
                    <a:pt x="6036" y="32534"/>
                    <a:pt x="5956" y="32614"/>
                    <a:pt x="5836" y="32734"/>
                  </a:cubicBezTo>
                  <a:cubicBezTo>
                    <a:pt x="5716" y="32814"/>
                    <a:pt x="5596" y="32894"/>
                    <a:pt x="5476" y="33014"/>
                  </a:cubicBezTo>
                  <a:cubicBezTo>
                    <a:pt x="5436" y="33053"/>
                    <a:pt x="5436" y="33053"/>
                    <a:pt x="5396" y="33093"/>
                  </a:cubicBezTo>
                  <a:lnTo>
                    <a:pt x="5356" y="33173"/>
                  </a:lnTo>
                  <a:lnTo>
                    <a:pt x="5316" y="33213"/>
                  </a:lnTo>
                  <a:lnTo>
                    <a:pt x="5276" y="33253"/>
                  </a:lnTo>
                  <a:lnTo>
                    <a:pt x="5276" y="33293"/>
                  </a:lnTo>
                  <a:cubicBezTo>
                    <a:pt x="5276" y="33333"/>
                    <a:pt x="5276" y="33373"/>
                    <a:pt x="5276" y="33453"/>
                  </a:cubicBezTo>
                  <a:cubicBezTo>
                    <a:pt x="5236" y="33573"/>
                    <a:pt x="5236" y="33733"/>
                    <a:pt x="5276" y="33853"/>
                  </a:cubicBezTo>
                  <a:lnTo>
                    <a:pt x="5276" y="33973"/>
                  </a:lnTo>
                  <a:lnTo>
                    <a:pt x="4877" y="33973"/>
                  </a:lnTo>
                  <a:cubicBezTo>
                    <a:pt x="4837" y="33933"/>
                    <a:pt x="4797" y="33853"/>
                    <a:pt x="4757" y="33773"/>
                  </a:cubicBezTo>
                  <a:cubicBezTo>
                    <a:pt x="4677" y="33693"/>
                    <a:pt x="4637" y="33573"/>
                    <a:pt x="4597" y="33453"/>
                  </a:cubicBezTo>
                  <a:cubicBezTo>
                    <a:pt x="4597" y="33453"/>
                    <a:pt x="4597" y="33413"/>
                    <a:pt x="4597" y="33373"/>
                  </a:cubicBezTo>
                  <a:cubicBezTo>
                    <a:pt x="4597" y="33373"/>
                    <a:pt x="4597" y="33333"/>
                    <a:pt x="4597" y="33293"/>
                  </a:cubicBezTo>
                  <a:cubicBezTo>
                    <a:pt x="4637" y="33253"/>
                    <a:pt x="4677" y="33173"/>
                    <a:pt x="4717" y="33133"/>
                  </a:cubicBezTo>
                  <a:cubicBezTo>
                    <a:pt x="4797" y="33014"/>
                    <a:pt x="4877" y="32894"/>
                    <a:pt x="4997" y="32774"/>
                  </a:cubicBezTo>
                  <a:cubicBezTo>
                    <a:pt x="5076" y="32694"/>
                    <a:pt x="5156" y="32574"/>
                    <a:pt x="5236" y="32494"/>
                  </a:cubicBezTo>
                  <a:cubicBezTo>
                    <a:pt x="5316" y="32374"/>
                    <a:pt x="5396" y="32254"/>
                    <a:pt x="5436" y="32134"/>
                  </a:cubicBezTo>
                  <a:lnTo>
                    <a:pt x="5436" y="32134"/>
                  </a:lnTo>
                  <a:cubicBezTo>
                    <a:pt x="5356" y="32254"/>
                    <a:pt x="5276" y="32334"/>
                    <a:pt x="5196" y="32414"/>
                  </a:cubicBezTo>
                  <a:cubicBezTo>
                    <a:pt x="5076" y="32494"/>
                    <a:pt x="4997" y="32614"/>
                    <a:pt x="4877" y="32694"/>
                  </a:cubicBezTo>
                  <a:cubicBezTo>
                    <a:pt x="4757" y="32774"/>
                    <a:pt x="4637" y="32894"/>
                    <a:pt x="4517" y="32974"/>
                  </a:cubicBezTo>
                  <a:cubicBezTo>
                    <a:pt x="4437" y="33053"/>
                    <a:pt x="4397" y="33133"/>
                    <a:pt x="4357" y="33213"/>
                  </a:cubicBezTo>
                  <a:cubicBezTo>
                    <a:pt x="4317" y="33253"/>
                    <a:pt x="4317" y="33293"/>
                    <a:pt x="4317" y="33333"/>
                  </a:cubicBezTo>
                  <a:cubicBezTo>
                    <a:pt x="4317" y="33413"/>
                    <a:pt x="4317" y="33453"/>
                    <a:pt x="4317" y="33493"/>
                  </a:cubicBezTo>
                  <a:cubicBezTo>
                    <a:pt x="4317" y="33653"/>
                    <a:pt x="4357" y="33813"/>
                    <a:pt x="4397" y="33933"/>
                  </a:cubicBezTo>
                  <a:lnTo>
                    <a:pt x="4437" y="34053"/>
                  </a:lnTo>
                  <a:lnTo>
                    <a:pt x="4277" y="34053"/>
                  </a:lnTo>
                  <a:cubicBezTo>
                    <a:pt x="4197" y="33853"/>
                    <a:pt x="4157" y="33613"/>
                    <a:pt x="4237" y="33373"/>
                  </a:cubicBezTo>
                  <a:cubicBezTo>
                    <a:pt x="4357" y="33014"/>
                    <a:pt x="4557" y="32654"/>
                    <a:pt x="4797" y="32334"/>
                  </a:cubicBezTo>
                  <a:cubicBezTo>
                    <a:pt x="4997" y="32134"/>
                    <a:pt x="5396" y="31615"/>
                    <a:pt x="5916" y="31015"/>
                  </a:cubicBezTo>
                  <a:lnTo>
                    <a:pt x="6116" y="30775"/>
                  </a:lnTo>
                  <a:lnTo>
                    <a:pt x="5956" y="30496"/>
                  </a:lnTo>
                  <a:cubicBezTo>
                    <a:pt x="5756" y="29976"/>
                    <a:pt x="5716" y="29416"/>
                    <a:pt x="5836" y="28897"/>
                  </a:cubicBezTo>
                  <a:cubicBezTo>
                    <a:pt x="5956" y="28617"/>
                    <a:pt x="6116" y="28217"/>
                    <a:pt x="6276" y="27778"/>
                  </a:cubicBezTo>
                  <a:cubicBezTo>
                    <a:pt x="6315" y="27698"/>
                    <a:pt x="6355" y="27658"/>
                    <a:pt x="6395" y="27578"/>
                  </a:cubicBezTo>
                  <a:cubicBezTo>
                    <a:pt x="6475" y="27538"/>
                    <a:pt x="6515" y="27498"/>
                    <a:pt x="6555" y="27418"/>
                  </a:cubicBezTo>
                  <a:cubicBezTo>
                    <a:pt x="6595" y="27378"/>
                    <a:pt x="6675" y="27338"/>
                    <a:pt x="6715" y="27258"/>
                  </a:cubicBezTo>
                  <a:cubicBezTo>
                    <a:pt x="6755" y="27218"/>
                    <a:pt x="6835" y="27178"/>
                    <a:pt x="6875" y="27138"/>
                  </a:cubicBezTo>
                  <a:cubicBezTo>
                    <a:pt x="6955" y="27098"/>
                    <a:pt x="6995" y="27058"/>
                    <a:pt x="7075" y="27018"/>
                  </a:cubicBezTo>
                  <a:cubicBezTo>
                    <a:pt x="7115" y="26978"/>
                    <a:pt x="7195" y="26978"/>
                    <a:pt x="7275" y="26938"/>
                  </a:cubicBezTo>
                  <a:cubicBezTo>
                    <a:pt x="7315" y="26938"/>
                    <a:pt x="7395" y="26898"/>
                    <a:pt x="7435" y="26898"/>
                  </a:cubicBezTo>
                  <a:lnTo>
                    <a:pt x="7235" y="26898"/>
                  </a:lnTo>
                  <a:cubicBezTo>
                    <a:pt x="7155" y="26898"/>
                    <a:pt x="7075" y="26938"/>
                    <a:pt x="6995" y="26938"/>
                  </a:cubicBezTo>
                  <a:cubicBezTo>
                    <a:pt x="6955" y="26978"/>
                    <a:pt x="6875" y="26978"/>
                    <a:pt x="6795" y="27018"/>
                  </a:cubicBezTo>
                  <a:cubicBezTo>
                    <a:pt x="6715" y="27058"/>
                    <a:pt x="6635" y="27098"/>
                    <a:pt x="6555" y="27138"/>
                  </a:cubicBezTo>
                  <a:lnTo>
                    <a:pt x="6515" y="27178"/>
                  </a:lnTo>
                  <a:cubicBezTo>
                    <a:pt x="6715" y="26659"/>
                    <a:pt x="6915" y="26179"/>
                    <a:pt x="7155" y="25620"/>
                  </a:cubicBezTo>
                  <a:lnTo>
                    <a:pt x="7195" y="25739"/>
                  </a:lnTo>
                  <a:cubicBezTo>
                    <a:pt x="7235" y="25779"/>
                    <a:pt x="7275" y="25859"/>
                    <a:pt x="7315" y="25899"/>
                  </a:cubicBezTo>
                  <a:cubicBezTo>
                    <a:pt x="7355" y="25979"/>
                    <a:pt x="7395" y="26019"/>
                    <a:pt x="7435" y="26099"/>
                  </a:cubicBezTo>
                  <a:cubicBezTo>
                    <a:pt x="7475" y="26139"/>
                    <a:pt x="7514" y="26179"/>
                    <a:pt x="7554" y="26259"/>
                  </a:cubicBezTo>
                  <a:cubicBezTo>
                    <a:pt x="7594" y="26299"/>
                    <a:pt x="7634" y="26339"/>
                    <a:pt x="7674" y="26379"/>
                  </a:cubicBezTo>
                  <a:lnTo>
                    <a:pt x="7754" y="26459"/>
                  </a:lnTo>
                  <a:lnTo>
                    <a:pt x="7834" y="26539"/>
                  </a:lnTo>
                  <a:lnTo>
                    <a:pt x="7914" y="26619"/>
                  </a:lnTo>
                  <a:lnTo>
                    <a:pt x="7874" y="26539"/>
                  </a:lnTo>
                  <a:lnTo>
                    <a:pt x="7794" y="26459"/>
                  </a:lnTo>
                  <a:cubicBezTo>
                    <a:pt x="7794" y="26419"/>
                    <a:pt x="7754" y="26379"/>
                    <a:pt x="7754" y="26339"/>
                  </a:cubicBezTo>
                  <a:cubicBezTo>
                    <a:pt x="7714" y="26259"/>
                    <a:pt x="7714" y="26219"/>
                    <a:pt x="7674" y="26179"/>
                  </a:cubicBezTo>
                  <a:cubicBezTo>
                    <a:pt x="7674" y="26099"/>
                    <a:pt x="7634" y="26059"/>
                    <a:pt x="7634" y="25979"/>
                  </a:cubicBezTo>
                  <a:cubicBezTo>
                    <a:pt x="7634" y="25939"/>
                    <a:pt x="7594" y="25899"/>
                    <a:pt x="7554" y="25819"/>
                  </a:cubicBezTo>
                  <a:cubicBezTo>
                    <a:pt x="7554" y="25739"/>
                    <a:pt x="7554" y="25699"/>
                    <a:pt x="7514" y="25620"/>
                  </a:cubicBezTo>
                  <a:cubicBezTo>
                    <a:pt x="7514" y="25380"/>
                    <a:pt x="7514" y="25140"/>
                    <a:pt x="7514" y="24940"/>
                  </a:cubicBezTo>
                  <a:lnTo>
                    <a:pt x="7514" y="24780"/>
                  </a:lnTo>
                  <a:cubicBezTo>
                    <a:pt x="7834" y="24141"/>
                    <a:pt x="8154" y="23541"/>
                    <a:pt x="8514" y="22942"/>
                  </a:cubicBezTo>
                  <a:cubicBezTo>
                    <a:pt x="8793" y="22502"/>
                    <a:pt x="9033" y="22062"/>
                    <a:pt x="9233" y="21583"/>
                  </a:cubicBezTo>
                  <a:cubicBezTo>
                    <a:pt x="9233" y="21703"/>
                    <a:pt x="9233" y="21823"/>
                    <a:pt x="9233" y="21982"/>
                  </a:cubicBezTo>
                  <a:cubicBezTo>
                    <a:pt x="9273" y="22102"/>
                    <a:pt x="9273" y="22222"/>
                    <a:pt x="9313" y="22342"/>
                  </a:cubicBezTo>
                  <a:cubicBezTo>
                    <a:pt x="9313" y="22462"/>
                    <a:pt x="9353" y="22582"/>
                    <a:pt x="9353" y="22702"/>
                  </a:cubicBezTo>
                  <a:cubicBezTo>
                    <a:pt x="9393" y="22822"/>
                    <a:pt x="9393" y="22822"/>
                    <a:pt x="9393" y="22862"/>
                  </a:cubicBezTo>
                  <a:lnTo>
                    <a:pt x="9433" y="23022"/>
                  </a:lnTo>
                  <a:cubicBezTo>
                    <a:pt x="9473" y="23142"/>
                    <a:pt x="9513" y="23221"/>
                    <a:pt x="9553" y="23341"/>
                  </a:cubicBezTo>
                  <a:cubicBezTo>
                    <a:pt x="9593" y="23421"/>
                    <a:pt x="9633" y="23501"/>
                    <a:pt x="9673" y="23581"/>
                  </a:cubicBezTo>
                  <a:cubicBezTo>
                    <a:pt x="9713" y="23621"/>
                    <a:pt x="9753" y="23661"/>
                    <a:pt x="9793" y="23701"/>
                  </a:cubicBezTo>
                  <a:cubicBezTo>
                    <a:pt x="9833" y="23741"/>
                    <a:pt x="9873" y="23781"/>
                    <a:pt x="9913" y="23781"/>
                  </a:cubicBezTo>
                  <a:cubicBezTo>
                    <a:pt x="9873" y="23781"/>
                    <a:pt x="9833" y="23741"/>
                    <a:pt x="9833" y="23701"/>
                  </a:cubicBezTo>
                  <a:cubicBezTo>
                    <a:pt x="9793" y="23661"/>
                    <a:pt x="9753" y="23581"/>
                    <a:pt x="9713" y="23541"/>
                  </a:cubicBezTo>
                  <a:cubicBezTo>
                    <a:pt x="9713" y="23461"/>
                    <a:pt x="9673" y="23381"/>
                    <a:pt x="9673" y="23301"/>
                  </a:cubicBezTo>
                  <a:cubicBezTo>
                    <a:pt x="9633" y="23221"/>
                    <a:pt x="9633" y="23102"/>
                    <a:pt x="9593" y="23022"/>
                  </a:cubicBezTo>
                  <a:lnTo>
                    <a:pt x="9593" y="22862"/>
                  </a:lnTo>
                  <a:lnTo>
                    <a:pt x="9593" y="22662"/>
                  </a:lnTo>
                  <a:lnTo>
                    <a:pt x="9593" y="22342"/>
                  </a:lnTo>
                  <a:lnTo>
                    <a:pt x="9593" y="21942"/>
                  </a:lnTo>
                  <a:cubicBezTo>
                    <a:pt x="9633" y="21503"/>
                    <a:pt x="9713" y="21063"/>
                    <a:pt x="9793" y="20624"/>
                  </a:cubicBezTo>
                  <a:cubicBezTo>
                    <a:pt x="9793" y="20504"/>
                    <a:pt x="9833" y="20384"/>
                    <a:pt x="9833" y="20304"/>
                  </a:cubicBezTo>
                  <a:cubicBezTo>
                    <a:pt x="10232" y="19584"/>
                    <a:pt x="10752" y="18985"/>
                    <a:pt x="11431" y="18505"/>
                  </a:cubicBezTo>
                  <a:cubicBezTo>
                    <a:pt x="12311" y="17946"/>
                    <a:pt x="13270" y="17506"/>
                    <a:pt x="14269" y="17226"/>
                  </a:cubicBezTo>
                  <a:lnTo>
                    <a:pt x="14269" y="17226"/>
                  </a:lnTo>
                  <a:lnTo>
                    <a:pt x="13829" y="18785"/>
                  </a:lnTo>
                  <a:lnTo>
                    <a:pt x="13789" y="18945"/>
                  </a:lnTo>
                  <a:lnTo>
                    <a:pt x="13869" y="19065"/>
                  </a:lnTo>
                  <a:lnTo>
                    <a:pt x="15268" y="20584"/>
                  </a:lnTo>
                  <a:lnTo>
                    <a:pt x="13510" y="22342"/>
                  </a:lnTo>
                  <a:lnTo>
                    <a:pt x="13430" y="22422"/>
                  </a:lnTo>
                  <a:lnTo>
                    <a:pt x="13510" y="22502"/>
                  </a:lnTo>
                  <a:lnTo>
                    <a:pt x="15588" y="24860"/>
                  </a:lnTo>
                  <a:lnTo>
                    <a:pt x="13749" y="22422"/>
                  </a:lnTo>
                  <a:lnTo>
                    <a:pt x="15708" y="20704"/>
                  </a:lnTo>
                  <a:lnTo>
                    <a:pt x="15868" y="20584"/>
                  </a:lnTo>
                  <a:lnTo>
                    <a:pt x="15708" y="20424"/>
                  </a:lnTo>
                  <a:lnTo>
                    <a:pt x="14429" y="18825"/>
                  </a:lnTo>
                  <a:lnTo>
                    <a:pt x="15108" y="16747"/>
                  </a:lnTo>
                  <a:cubicBezTo>
                    <a:pt x="15268" y="16547"/>
                    <a:pt x="15428" y="16387"/>
                    <a:pt x="15628" y="16227"/>
                  </a:cubicBezTo>
                  <a:lnTo>
                    <a:pt x="15708" y="16387"/>
                  </a:lnTo>
                  <a:cubicBezTo>
                    <a:pt x="15828" y="16587"/>
                    <a:pt x="15988" y="16867"/>
                    <a:pt x="16147" y="17106"/>
                  </a:cubicBezTo>
                  <a:cubicBezTo>
                    <a:pt x="16227" y="17266"/>
                    <a:pt x="16347" y="17386"/>
                    <a:pt x="16427" y="17506"/>
                  </a:cubicBezTo>
                  <a:cubicBezTo>
                    <a:pt x="16547" y="17666"/>
                    <a:pt x="16627" y="17786"/>
                    <a:pt x="16747" y="17906"/>
                  </a:cubicBezTo>
                  <a:cubicBezTo>
                    <a:pt x="16827" y="18026"/>
                    <a:pt x="16947" y="18186"/>
                    <a:pt x="17067" y="18305"/>
                  </a:cubicBezTo>
                  <a:cubicBezTo>
                    <a:pt x="17147" y="18425"/>
                    <a:pt x="17267" y="18545"/>
                    <a:pt x="17386" y="18665"/>
                  </a:cubicBezTo>
                  <a:cubicBezTo>
                    <a:pt x="17466" y="18785"/>
                    <a:pt x="17586" y="18865"/>
                    <a:pt x="17706" y="18985"/>
                  </a:cubicBezTo>
                  <a:cubicBezTo>
                    <a:pt x="17786" y="19105"/>
                    <a:pt x="17906" y="19185"/>
                    <a:pt x="17986" y="19265"/>
                  </a:cubicBezTo>
                  <a:lnTo>
                    <a:pt x="18226" y="19504"/>
                  </a:lnTo>
                  <a:lnTo>
                    <a:pt x="18426" y="19664"/>
                  </a:lnTo>
                  <a:lnTo>
                    <a:pt x="18585" y="19824"/>
                  </a:lnTo>
                  <a:lnTo>
                    <a:pt x="18466" y="19664"/>
                  </a:lnTo>
                  <a:lnTo>
                    <a:pt x="18266" y="19465"/>
                  </a:lnTo>
                  <a:cubicBezTo>
                    <a:pt x="18226" y="19385"/>
                    <a:pt x="18146" y="19305"/>
                    <a:pt x="18066" y="19185"/>
                  </a:cubicBezTo>
                  <a:cubicBezTo>
                    <a:pt x="17986" y="19105"/>
                    <a:pt x="17906" y="19025"/>
                    <a:pt x="17786" y="18905"/>
                  </a:cubicBezTo>
                  <a:cubicBezTo>
                    <a:pt x="17706" y="18785"/>
                    <a:pt x="17626" y="18665"/>
                    <a:pt x="17546" y="18545"/>
                  </a:cubicBezTo>
                  <a:cubicBezTo>
                    <a:pt x="17466" y="18425"/>
                    <a:pt x="17346" y="18265"/>
                    <a:pt x="17267" y="18146"/>
                  </a:cubicBezTo>
                  <a:cubicBezTo>
                    <a:pt x="17187" y="18026"/>
                    <a:pt x="17107" y="17866"/>
                    <a:pt x="17027" y="17746"/>
                  </a:cubicBezTo>
                  <a:cubicBezTo>
                    <a:pt x="16947" y="17586"/>
                    <a:pt x="16827" y="17466"/>
                    <a:pt x="16787" y="17306"/>
                  </a:cubicBezTo>
                  <a:cubicBezTo>
                    <a:pt x="16707" y="17146"/>
                    <a:pt x="16627" y="17026"/>
                    <a:pt x="16547" y="16907"/>
                  </a:cubicBezTo>
                  <a:cubicBezTo>
                    <a:pt x="16427" y="16627"/>
                    <a:pt x="16307" y="16347"/>
                    <a:pt x="16227" y="16147"/>
                  </a:cubicBezTo>
                  <a:cubicBezTo>
                    <a:pt x="16147" y="16027"/>
                    <a:pt x="16147" y="15947"/>
                    <a:pt x="16108" y="15867"/>
                  </a:cubicBezTo>
                  <a:lnTo>
                    <a:pt x="16547" y="15388"/>
                  </a:lnTo>
                  <a:close/>
                  <a:moveTo>
                    <a:pt x="13869" y="34013"/>
                  </a:moveTo>
                  <a:cubicBezTo>
                    <a:pt x="14309" y="34013"/>
                    <a:pt x="14789" y="34093"/>
                    <a:pt x="15228" y="34213"/>
                  </a:cubicBezTo>
                  <a:cubicBezTo>
                    <a:pt x="15668" y="34372"/>
                    <a:pt x="16068" y="34572"/>
                    <a:pt x="16467" y="34852"/>
                  </a:cubicBezTo>
                  <a:cubicBezTo>
                    <a:pt x="16787" y="35132"/>
                    <a:pt x="17107" y="35412"/>
                    <a:pt x="17426" y="35691"/>
                  </a:cubicBezTo>
                  <a:cubicBezTo>
                    <a:pt x="17227" y="35252"/>
                    <a:pt x="16947" y="34892"/>
                    <a:pt x="16587" y="34572"/>
                  </a:cubicBezTo>
                  <a:cubicBezTo>
                    <a:pt x="16267" y="34412"/>
                    <a:pt x="15948" y="34292"/>
                    <a:pt x="15588" y="34213"/>
                  </a:cubicBezTo>
                  <a:cubicBezTo>
                    <a:pt x="16147" y="34213"/>
                    <a:pt x="16667" y="34332"/>
                    <a:pt x="17187" y="34492"/>
                  </a:cubicBezTo>
                  <a:cubicBezTo>
                    <a:pt x="18585" y="35012"/>
                    <a:pt x="18346" y="36491"/>
                    <a:pt x="16467" y="37410"/>
                  </a:cubicBezTo>
                  <a:lnTo>
                    <a:pt x="16427" y="37410"/>
                  </a:lnTo>
                  <a:cubicBezTo>
                    <a:pt x="16587" y="37330"/>
                    <a:pt x="16747" y="37210"/>
                    <a:pt x="16907" y="37090"/>
                  </a:cubicBezTo>
                  <a:cubicBezTo>
                    <a:pt x="17147" y="36930"/>
                    <a:pt x="17346" y="36770"/>
                    <a:pt x="17506" y="36571"/>
                  </a:cubicBezTo>
                  <a:cubicBezTo>
                    <a:pt x="17666" y="36411"/>
                    <a:pt x="17786" y="36211"/>
                    <a:pt x="17866" y="36011"/>
                  </a:cubicBezTo>
                  <a:cubicBezTo>
                    <a:pt x="17866" y="35931"/>
                    <a:pt x="17906" y="35891"/>
                    <a:pt x="17906" y="35811"/>
                  </a:cubicBezTo>
                  <a:lnTo>
                    <a:pt x="17906" y="35651"/>
                  </a:lnTo>
                  <a:cubicBezTo>
                    <a:pt x="17906" y="35691"/>
                    <a:pt x="17906" y="35731"/>
                    <a:pt x="17866" y="35811"/>
                  </a:cubicBezTo>
                  <a:lnTo>
                    <a:pt x="17826" y="35891"/>
                  </a:lnTo>
                  <a:cubicBezTo>
                    <a:pt x="17826" y="35931"/>
                    <a:pt x="17826" y="35971"/>
                    <a:pt x="17786" y="36011"/>
                  </a:cubicBezTo>
                  <a:cubicBezTo>
                    <a:pt x="17706" y="36171"/>
                    <a:pt x="17586" y="36331"/>
                    <a:pt x="17426" y="36491"/>
                  </a:cubicBezTo>
                  <a:cubicBezTo>
                    <a:pt x="17267" y="36691"/>
                    <a:pt x="17027" y="36850"/>
                    <a:pt x="16827" y="37010"/>
                  </a:cubicBezTo>
                  <a:cubicBezTo>
                    <a:pt x="16547" y="37170"/>
                    <a:pt x="16267" y="37290"/>
                    <a:pt x="15988" y="37410"/>
                  </a:cubicBezTo>
                  <a:lnTo>
                    <a:pt x="15788" y="37490"/>
                  </a:lnTo>
                  <a:cubicBezTo>
                    <a:pt x="15308" y="37490"/>
                    <a:pt x="14829" y="37650"/>
                    <a:pt x="14389" y="37850"/>
                  </a:cubicBezTo>
                  <a:lnTo>
                    <a:pt x="14229" y="37890"/>
                  </a:lnTo>
                  <a:cubicBezTo>
                    <a:pt x="13709" y="37930"/>
                    <a:pt x="13190" y="38009"/>
                    <a:pt x="12710" y="38209"/>
                  </a:cubicBezTo>
                  <a:lnTo>
                    <a:pt x="11631" y="38409"/>
                  </a:lnTo>
                  <a:lnTo>
                    <a:pt x="10512" y="38569"/>
                  </a:lnTo>
                  <a:lnTo>
                    <a:pt x="9473" y="38729"/>
                  </a:lnTo>
                  <a:lnTo>
                    <a:pt x="8554" y="38849"/>
                  </a:lnTo>
                  <a:lnTo>
                    <a:pt x="8114" y="38889"/>
                  </a:lnTo>
                  <a:lnTo>
                    <a:pt x="7754" y="38929"/>
                  </a:lnTo>
                  <a:lnTo>
                    <a:pt x="7155" y="39009"/>
                  </a:lnTo>
                  <a:lnTo>
                    <a:pt x="8554" y="39009"/>
                  </a:lnTo>
                  <a:lnTo>
                    <a:pt x="9033" y="38969"/>
                  </a:lnTo>
                  <a:lnTo>
                    <a:pt x="9433" y="38929"/>
                  </a:lnTo>
                  <a:lnTo>
                    <a:pt x="9433" y="38929"/>
                  </a:lnTo>
                  <a:cubicBezTo>
                    <a:pt x="8458" y="39053"/>
                    <a:pt x="7547" y="39124"/>
                    <a:pt x="6835" y="39124"/>
                  </a:cubicBezTo>
                  <a:cubicBezTo>
                    <a:pt x="6176" y="39124"/>
                    <a:pt x="5688" y="39063"/>
                    <a:pt x="5476" y="38929"/>
                  </a:cubicBezTo>
                  <a:cubicBezTo>
                    <a:pt x="4957" y="38609"/>
                    <a:pt x="4717" y="38009"/>
                    <a:pt x="4797" y="37450"/>
                  </a:cubicBezTo>
                  <a:cubicBezTo>
                    <a:pt x="4837" y="37130"/>
                    <a:pt x="4957" y="36850"/>
                    <a:pt x="5156" y="36611"/>
                  </a:cubicBezTo>
                  <a:cubicBezTo>
                    <a:pt x="6076" y="36850"/>
                    <a:pt x="6915" y="37210"/>
                    <a:pt x="7714" y="37690"/>
                  </a:cubicBezTo>
                  <a:cubicBezTo>
                    <a:pt x="7198" y="36953"/>
                    <a:pt x="6376" y="36521"/>
                    <a:pt x="5499" y="36521"/>
                  </a:cubicBezTo>
                  <a:cubicBezTo>
                    <a:pt x="5425" y="36521"/>
                    <a:pt x="5351" y="36524"/>
                    <a:pt x="5276" y="36531"/>
                  </a:cubicBezTo>
                  <a:cubicBezTo>
                    <a:pt x="5636" y="36211"/>
                    <a:pt x="6036" y="35931"/>
                    <a:pt x="6515" y="35771"/>
                  </a:cubicBezTo>
                  <a:cubicBezTo>
                    <a:pt x="7035" y="35811"/>
                    <a:pt x="7554" y="35931"/>
                    <a:pt x="7994" y="36171"/>
                  </a:cubicBezTo>
                  <a:cubicBezTo>
                    <a:pt x="8634" y="36571"/>
                    <a:pt x="9273" y="36970"/>
                    <a:pt x="9913" y="37330"/>
                  </a:cubicBezTo>
                  <a:cubicBezTo>
                    <a:pt x="9673" y="36691"/>
                    <a:pt x="9193" y="36171"/>
                    <a:pt x="8594" y="35851"/>
                  </a:cubicBezTo>
                  <a:cubicBezTo>
                    <a:pt x="8231" y="35658"/>
                    <a:pt x="7824" y="35552"/>
                    <a:pt x="7408" y="35552"/>
                  </a:cubicBezTo>
                  <a:cubicBezTo>
                    <a:pt x="7137" y="35552"/>
                    <a:pt x="6863" y="35597"/>
                    <a:pt x="6595" y="35691"/>
                  </a:cubicBezTo>
                  <a:cubicBezTo>
                    <a:pt x="7115" y="35292"/>
                    <a:pt x="7754" y="35092"/>
                    <a:pt x="8394" y="35092"/>
                  </a:cubicBezTo>
                  <a:cubicBezTo>
                    <a:pt x="8873" y="35172"/>
                    <a:pt x="9353" y="35372"/>
                    <a:pt x="9713" y="35691"/>
                  </a:cubicBezTo>
                  <a:cubicBezTo>
                    <a:pt x="10558" y="36421"/>
                    <a:pt x="11108" y="36893"/>
                    <a:pt x="11859" y="36893"/>
                  </a:cubicBezTo>
                  <a:cubicBezTo>
                    <a:pt x="11889" y="36893"/>
                    <a:pt x="11920" y="36892"/>
                    <a:pt x="11951" y="36890"/>
                  </a:cubicBezTo>
                  <a:cubicBezTo>
                    <a:pt x="11551" y="36291"/>
                    <a:pt x="11112" y="35691"/>
                    <a:pt x="10592" y="35212"/>
                  </a:cubicBezTo>
                  <a:cubicBezTo>
                    <a:pt x="10187" y="34932"/>
                    <a:pt x="9710" y="34773"/>
                    <a:pt x="9236" y="34773"/>
                  </a:cubicBezTo>
                  <a:cubicBezTo>
                    <a:pt x="9101" y="34773"/>
                    <a:pt x="8966" y="34786"/>
                    <a:pt x="8833" y="34812"/>
                  </a:cubicBezTo>
                  <a:cubicBezTo>
                    <a:pt x="9273" y="34612"/>
                    <a:pt x="9753" y="34492"/>
                    <a:pt x="10232" y="34492"/>
                  </a:cubicBezTo>
                  <a:cubicBezTo>
                    <a:pt x="10792" y="34492"/>
                    <a:pt x="11311" y="34692"/>
                    <a:pt x="11751" y="35092"/>
                  </a:cubicBezTo>
                  <a:cubicBezTo>
                    <a:pt x="12590" y="35771"/>
                    <a:pt x="13030" y="36331"/>
                    <a:pt x="13949" y="36491"/>
                  </a:cubicBezTo>
                  <a:cubicBezTo>
                    <a:pt x="13949" y="36491"/>
                    <a:pt x="13230" y="34972"/>
                    <a:pt x="12311" y="34572"/>
                  </a:cubicBezTo>
                  <a:cubicBezTo>
                    <a:pt x="11930" y="34436"/>
                    <a:pt x="11513" y="34356"/>
                    <a:pt x="11097" y="34356"/>
                  </a:cubicBezTo>
                  <a:cubicBezTo>
                    <a:pt x="10901" y="34356"/>
                    <a:pt x="10704" y="34374"/>
                    <a:pt x="10512" y="34412"/>
                  </a:cubicBezTo>
                  <a:cubicBezTo>
                    <a:pt x="10912" y="34213"/>
                    <a:pt x="11351" y="34133"/>
                    <a:pt x="11791" y="34133"/>
                  </a:cubicBezTo>
                  <a:cubicBezTo>
                    <a:pt x="12031" y="34133"/>
                    <a:pt x="12311" y="34173"/>
                    <a:pt x="12590" y="34213"/>
                  </a:cubicBezTo>
                  <a:cubicBezTo>
                    <a:pt x="13030" y="34332"/>
                    <a:pt x="13430" y="34572"/>
                    <a:pt x="13789" y="34852"/>
                  </a:cubicBezTo>
                  <a:cubicBezTo>
                    <a:pt x="14309" y="35372"/>
                    <a:pt x="14908" y="35771"/>
                    <a:pt x="15588" y="35971"/>
                  </a:cubicBezTo>
                  <a:cubicBezTo>
                    <a:pt x="15388" y="35412"/>
                    <a:pt x="14988" y="34892"/>
                    <a:pt x="14469" y="34532"/>
                  </a:cubicBezTo>
                  <a:cubicBezTo>
                    <a:pt x="14014" y="34287"/>
                    <a:pt x="13498" y="34165"/>
                    <a:pt x="13002" y="34165"/>
                  </a:cubicBezTo>
                  <a:cubicBezTo>
                    <a:pt x="12931" y="34165"/>
                    <a:pt x="12860" y="34168"/>
                    <a:pt x="12790" y="34173"/>
                  </a:cubicBezTo>
                  <a:cubicBezTo>
                    <a:pt x="13110" y="34053"/>
                    <a:pt x="13510" y="34013"/>
                    <a:pt x="13869" y="34013"/>
                  </a:cubicBezTo>
                  <a:close/>
                  <a:moveTo>
                    <a:pt x="21183" y="38249"/>
                  </a:moveTo>
                  <a:lnTo>
                    <a:pt x="21183" y="38249"/>
                  </a:lnTo>
                  <a:cubicBezTo>
                    <a:pt x="21263" y="38289"/>
                    <a:pt x="21343" y="38289"/>
                    <a:pt x="21423" y="38329"/>
                  </a:cubicBezTo>
                  <a:cubicBezTo>
                    <a:pt x="21623" y="38409"/>
                    <a:pt x="21823" y="38489"/>
                    <a:pt x="21983" y="38609"/>
                  </a:cubicBezTo>
                  <a:cubicBezTo>
                    <a:pt x="22143" y="38729"/>
                    <a:pt x="22302" y="38889"/>
                    <a:pt x="22422" y="39089"/>
                  </a:cubicBezTo>
                  <a:cubicBezTo>
                    <a:pt x="22449" y="39142"/>
                    <a:pt x="22476" y="39195"/>
                    <a:pt x="22502" y="39248"/>
                  </a:cubicBezTo>
                  <a:lnTo>
                    <a:pt x="22382" y="39129"/>
                  </a:lnTo>
                  <a:cubicBezTo>
                    <a:pt x="22223" y="38969"/>
                    <a:pt x="22103" y="38809"/>
                    <a:pt x="21943" y="38689"/>
                  </a:cubicBezTo>
                  <a:lnTo>
                    <a:pt x="21783" y="38609"/>
                  </a:lnTo>
                  <a:lnTo>
                    <a:pt x="21663" y="38529"/>
                  </a:lnTo>
                  <a:lnTo>
                    <a:pt x="21423" y="38369"/>
                  </a:lnTo>
                  <a:lnTo>
                    <a:pt x="21223" y="38289"/>
                  </a:lnTo>
                  <a:lnTo>
                    <a:pt x="21183" y="38249"/>
                  </a:lnTo>
                  <a:close/>
                  <a:moveTo>
                    <a:pt x="9393" y="39568"/>
                  </a:moveTo>
                  <a:lnTo>
                    <a:pt x="9113" y="39688"/>
                  </a:lnTo>
                  <a:lnTo>
                    <a:pt x="7914" y="39688"/>
                  </a:lnTo>
                  <a:cubicBezTo>
                    <a:pt x="7594" y="39688"/>
                    <a:pt x="7355" y="39648"/>
                    <a:pt x="7195" y="39648"/>
                  </a:cubicBezTo>
                  <a:lnTo>
                    <a:pt x="6915" y="39648"/>
                  </a:lnTo>
                  <a:lnTo>
                    <a:pt x="7155" y="39608"/>
                  </a:lnTo>
                  <a:lnTo>
                    <a:pt x="8394" y="39608"/>
                  </a:lnTo>
                  <a:lnTo>
                    <a:pt x="8913" y="39568"/>
                  </a:lnTo>
                  <a:close/>
                  <a:moveTo>
                    <a:pt x="18026" y="38209"/>
                  </a:moveTo>
                  <a:cubicBezTo>
                    <a:pt x="18146" y="38209"/>
                    <a:pt x="18266" y="38209"/>
                    <a:pt x="18386" y="38249"/>
                  </a:cubicBezTo>
                  <a:cubicBezTo>
                    <a:pt x="18546" y="38249"/>
                    <a:pt x="18745" y="38289"/>
                    <a:pt x="18905" y="38369"/>
                  </a:cubicBezTo>
                  <a:cubicBezTo>
                    <a:pt x="18985" y="38409"/>
                    <a:pt x="19065" y="38449"/>
                    <a:pt x="19185" y="38489"/>
                  </a:cubicBezTo>
                  <a:cubicBezTo>
                    <a:pt x="19265" y="38529"/>
                    <a:pt x="19345" y="38609"/>
                    <a:pt x="19425" y="38649"/>
                  </a:cubicBezTo>
                  <a:cubicBezTo>
                    <a:pt x="19585" y="38809"/>
                    <a:pt x="19745" y="38929"/>
                    <a:pt x="19864" y="39089"/>
                  </a:cubicBezTo>
                  <a:cubicBezTo>
                    <a:pt x="19984" y="39248"/>
                    <a:pt x="20104" y="39368"/>
                    <a:pt x="20184" y="39528"/>
                  </a:cubicBezTo>
                  <a:cubicBezTo>
                    <a:pt x="20264" y="39648"/>
                    <a:pt x="20304" y="39768"/>
                    <a:pt x="20344" y="39888"/>
                  </a:cubicBezTo>
                  <a:cubicBezTo>
                    <a:pt x="20264" y="39808"/>
                    <a:pt x="20184" y="39728"/>
                    <a:pt x="20104" y="39568"/>
                  </a:cubicBezTo>
                  <a:lnTo>
                    <a:pt x="19944" y="39408"/>
                  </a:lnTo>
                  <a:cubicBezTo>
                    <a:pt x="19904" y="39328"/>
                    <a:pt x="19824" y="39248"/>
                    <a:pt x="19785" y="39169"/>
                  </a:cubicBezTo>
                  <a:cubicBezTo>
                    <a:pt x="19705" y="39129"/>
                    <a:pt x="19625" y="39049"/>
                    <a:pt x="19585" y="38969"/>
                  </a:cubicBezTo>
                  <a:cubicBezTo>
                    <a:pt x="19505" y="38929"/>
                    <a:pt x="19425" y="38849"/>
                    <a:pt x="19345" y="38809"/>
                  </a:cubicBezTo>
                  <a:cubicBezTo>
                    <a:pt x="19265" y="38729"/>
                    <a:pt x="19185" y="38689"/>
                    <a:pt x="19105" y="38609"/>
                  </a:cubicBezTo>
                  <a:cubicBezTo>
                    <a:pt x="19025" y="38569"/>
                    <a:pt x="18905" y="38529"/>
                    <a:pt x="18825" y="38489"/>
                  </a:cubicBezTo>
                  <a:cubicBezTo>
                    <a:pt x="18665" y="38409"/>
                    <a:pt x="18506" y="38369"/>
                    <a:pt x="18346" y="38329"/>
                  </a:cubicBezTo>
                  <a:lnTo>
                    <a:pt x="17986" y="38249"/>
                  </a:lnTo>
                  <a:lnTo>
                    <a:pt x="17866" y="38209"/>
                  </a:lnTo>
                  <a:close/>
                  <a:moveTo>
                    <a:pt x="15626" y="38395"/>
                  </a:moveTo>
                  <a:cubicBezTo>
                    <a:pt x="15920" y="38395"/>
                    <a:pt x="16202" y="38447"/>
                    <a:pt x="16507" y="38569"/>
                  </a:cubicBezTo>
                  <a:lnTo>
                    <a:pt x="16667" y="38609"/>
                  </a:lnTo>
                  <a:lnTo>
                    <a:pt x="16747" y="38649"/>
                  </a:lnTo>
                  <a:lnTo>
                    <a:pt x="16827" y="38689"/>
                  </a:lnTo>
                  <a:cubicBezTo>
                    <a:pt x="16947" y="38769"/>
                    <a:pt x="17067" y="38849"/>
                    <a:pt x="17187" y="38929"/>
                  </a:cubicBezTo>
                  <a:cubicBezTo>
                    <a:pt x="17267" y="39009"/>
                    <a:pt x="17386" y="39089"/>
                    <a:pt x="17466" y="39169"/>
                  </a:cubicBezTo>
                  <a:cubicBezTo>
                    <a:pt x="17586" y="39248"/>
                    <a:pt x="17666" y="39368"/>
                    <a:pt x="17746" y="39448"/>
                  </a:cubicBezTo>
                  <a:cubicBezTo>
                    <a:pt x="17826" y="39568"/>
                    <a:pt x="17906" y="39648"/>
                    <a:pt x="17946" y="39728"/>
                  </a:cubicBezTo>
                  <a:cubicBezTo>
                    <a:pt x="18026" y="39808"/>
                    <a:pt x="18066" y="39928"/>
                    <a:pt x="18146" y="40008"/>
                  </a:cubicBezTo>
                  <a:cubicBezTo>
                    <a:pt x="18186" y="40088"/>
                    <a:pt x="18226" y="40168"/>
                    <a:pt x="18266" y="40248"/>
                  </a:cubicBezTo>
                  <a:cubicBezTo>
                    <a:pt x="18306" y="40288"/>
                    <a:pt x="18346" y="40368"/>
                    <a:pt x="18346" y="40408"/>
                  </a:cubicBezTo>
                  <a:cubicBezTo>
                    <a:pt x="18386" y="40487"/>
                    <a:pt x="18426" y="40567"/>
                    <a:pt x="18426" y="40567"/>
                  </a:cubicBezTo>
                  <a:lnTo>
                    <a:pt x="18346" y="40447"/>
                  </a:lnTo>
                  <a:cubicBezTo>
                    <a:pt x="18266" y="40328"/>
                    <a:pt x="18186" y="40208"/>
                    <a:pt x="18066" y="40088"/>
                  </a:cubicBezTo>
                  <a:lnTo>
                    <a:pt x="17866" y="39848"/>
                  </a:lnTo>
                  <a:lnTo>
                    <a:pt x="17626" y="39568"/>
                  </a:lnTo>
                  <a:cubicBezTo>
                    <a:pt x="17546" y="39488"/>
                    <a:pt x="17466" y="39408"/>
                    <a:pt x="17346" y="39328"/>
                  </a:cubicBezTo>
                  <a:cubicBezTo>
                    <a:pt x="17267" y="39208"/>
                    <a:pt x="17187" y="39129"/>
                    <a:pt x="17067" y="39089"/>
                  </a:cubicBezTo>
                  <a:cubicBezTo>
                    <a:pt x="16987" y="39009"/>
                    <a:pt x="16867" y="38929"/>
                    <a:pt x="16747" y="38889"/>
                  </a:cubicBezTo>
                  <a:lnTo>
                    <a:pt x="16667" y="38849"/>
                  </a:lnTo>
                  <a:lnTo>
                    <a:pt x="16587" y="38809"/>
                  </a:lnTo>
                  <a:lnTo>
                    <a:pt x="16427" y="38729"/>
                  </a:lnTo>
                  <a:cubicBezTo>
                    <a:pt x="16227" y="38649"/>
                    <a:pt x="16028" y="38569"/>
                    <a:pt x="15828" y="38529"/>
                  </a:cubicBezTo>
                  <a:cubicBezTo>
                    <a:pt x="15628" y="38489"/>
                    <a:pt x="15468" y="38449"/>
                    <a:pt x="15348" y="38449"/>
                  </a:cubicBezTo>
                  <a:lnTo>
                    <a:pt x="15188" y="38409"/>
                  </a:lnTo>
                  <a:lnTo>
                    <a:pt x="15348" y="38409"/>
                  </a:lnTo>
                  <a:cubicBezTo>
                    <a:pt x="15442" y="38400"/>
                    <a:pt x="15535" y="38395"/>
                    <a:pt x="15626" y="38395"/>
                  </a:cubicBezTo>
                  <a:close/>
                  <a:moveTo>
                    <a:pt x="13270" y="38889"/>
                  </a:moveTo>
                  <a:cubicBezTo>
                    <a:pt x="13350" y="38889"/>
                    <a:pt x="13470" y="38889"/>
                    <a:pt x="13590" y="38929"/>
                  </a:cubicBezTo>
                  <a:cubicBezTo>
                    <a:pt x="13709" y="38969"/>
                    <a:pt x="13829" y="38969"/>
                    <a:pt x="13949" y="39049"/>
                  </a:cubicBezTo>
                  <a:cubicBezTo>
                    <a:pt x="14069" y="39089"/>
                    <a:pt x="14189" y="39129"/>
                    <a:pt x="14309" y="39208"/>
                  </a:cubicBezTo>
                  <a:lnTo>
                    <a:pt x="14509" y="39328"/>
                  </a:lnTo>
                  <a:lnTo>
                    <a:pt x="14589" y="39368"/>
                  </a:lnTo>
                  <a:lnTo>
                    <a:pt x="14629" y="39408"/>
                  </a:lnTo>
                  <a:lnTo>
                    <a:pt x="14669" y="39448"/>
                  </a:lnTo>
                  <a:cubicBezTo>
                    <a:pt x="14789" y="39528"/>
                    <a:pt x="14869" y="39648"/>
                    <a:pt x="14988" y="39728"/>
                  </a:cubicBezTo>
                  <a:cubicBezTo>
                    <a:pt x="15068" y="39848"/>
                    <a:pt x="15148" y="39928"/>
                    <a:pt x="15228" y="40048"/>
                  </a:cubicBezTo>
                  <a:cubicBezTo>
                    <a:pt x="15388" y="40208"/>
                    <a:pt x="15548" y="40408"/>
                    <a:pt x="15668" y="40607"/>
                  </a:cubicBezTo>
                  <a:cubicBezTo>
                    <a:pt x="15788" y="40767"/>
                    <a:pt x="15868" y="40927"/>
                    <a:pt x="15948" y="41007"/>
                  </a:cubicBezTo>
                  <a:cubicBezTo>
                    <a:pt x="15988" y="41127"/>
                    <a:pt x="16028" y="41167"/>
                    <a:pt x="16028" y="41167"/>
                  </a:cubicBezTo>
                  <a:lnTo>
                    <a:pt x="15908" y="41047"/>
                  </a:lnTo>
                  <a:lnTo>
                    <a:pt x="15588" y="40647"/>
                  </a:lnTo>
                  <a:lnTo>
                    <a:pt x="15348" y="40408"/>
                  </a:lnTo>
                  <a:lnTo>
                    <a:pt x="15108" y="40128"/>
                  </a:lnTo>
                  <a:lnTo>
                    <a:pt x="14829" y="39888"/>
                  </a:lnTo>
                  <a:cubicBezTo>
                    <a:pt x="14749" y="39768"/>
                    <a:pt x="14629" y="39688"/>
                    <a:pt x="14549" y="39608"/>
                  </a:cubicBezTo>
                  <a:lnTo>
                    <a:pt x="14509" y="39568"/>
                  </a:lnTo>
                  <a:lnTo>
                    <a:pt x="14469" y="39528"/>
                  </a:lnTo>
                  <a:lnTo>
                    <a:pt x="14389" y="39488"/>
                  </a:lnTo>
                  <a:lnTo>
                    <a:pt x="14229" y="39368"/>
                  </a:lnTo>
                  <a:cubicBezTo>
                    <a:pt x="14109" y="39328"/>
                    <a:pt x="13989" y="39248"/>
                    <a:pt x="13869" y="39208"/>
                  </a:cubicBezTo>
                  <a:cubicBezTo>
                    <a:pt x="13789" y="39169"/>
                    <a:pt x="13669" y="39129"/>
                    <a:pt x="13550" y="39089"/>
                  </a:cubicBezTo>
                  <a:cubicBezTo>
                    <a:pt x="13430" y="39049"/>
                    <a:pt x="13350" y="39049"/>
                    <a:pt x="13230" y="39009"/>
                  </a:cubicBezTo>
                  <a:lnTo>
                    <a:pt x="12950" y="38969"/>
                  </a:lnTo>
                  <a:lnTo>
                    <a:pt x="12750" y="38969"/>
                  </a:lnTo>
                  <a:lnTo>
                    <a:pt x="12550" y="38889"/>
                  </a:lnTo>
                  <a:close/>
                  <a:moveTo>
                    <a:pt x="10927" y="39831"/>
                  </a:moveTo>
                  <a:cubicBezTo>
                    <a:pt x="11069" y="39831"/>
                    <a:pt x="11210" y="39860"/>
                    <a:pt x="11351" y="39888"/>
                  </a:cubicBezTo>
                  <a:cubicBezTo>
                    <a:pt x="11471" y="39888"/>
                    <a:pt x="11591" y="39928"/>
                    <a:pt x="11671" y="39968"/>
                  </a:cubicBezTo>
                  <a:cubicBezTo>
                    <a:pt x="11791" y="40008"/>
                    <a:pt x="11911" y="40088"/>
                    <a:pt x="12031" y="40128"/>
                  </a:cubicBezTo>
                  <a:cubicBezTo>
                    <a:pt x="12111" y="40208"/>
                    <a:pt x="12231" y="40248"/>
                    <a:pt x="12311" y="40328"/>
                  </a:cubicBezTo>
                  <a:cubicBezTo>
                    <a:pt x="12391" y="40408"/>
                    <a:pt x="12510" y="40447"/>
                    <a:pt x="12590" y="40527"/>
                  </a:cubicBezTo>
                  <a:cubicBezTo>
                    <a:pt x="12750" y="40647"/>
                    <a:pt x="12870" y="40807"/>
                    <a:pt x="13030" y="40967"/>
                  </a:cubicBezTo>
                  <a:cubicBezTo>
                    <a:pt x="13110" y="41087"/>
                    <a:pt x="13190" y="41167"/>
                    <a:pt x="13270" y="41327"/>
                  </a:cubicBezTo>
                  <a:cubicBezTo>
                    <a:pt x="13310" y="41407"/>
                    <a:pt x="13350" y="41447"/>
                    <a:pt x="13350" y="41447"/>
                  </a:cubicBezTo>
                  <a:lnTo>
                    <a:pt x="13230" y="41327"/>
                  </a:lnTo>
                  <a:cubicBezTo>
                    <a:pt x="13190" y="41247"/>
                    <a:pt x="13070" y="41127"/>
                    <a:pt x="12950" y="41007"/>
                  </a:cubicBezTo>
                  <a:cubicBezTo>
                    <a:pt x="12790" y="40887"/>
                    <a:pt x="12670" y="40767"/>
                    <a:pt x="12510" y="40647"/>
                  </a:cubicBezTo>
                  <a:lnTo>
                    <a:pt x="12231" y="40447"/>
                  </a:lnTo>
                  <a:cubicBezTo>
                    <a:pt x="12151" y="40368"/>
                    <a:pt x="12031" y="40328"/>
                    <a:pt x="11951" y="40248"/>
                  </a:cubicBezTo>
                  <a:cubicBezTo>
                    <a:pt x="11831" y="40208"/>
                    <a:pt x="11751" y="40168"/>
                    <a:pt x="11631" y="40128"/>
                  </a:cubicBezTo>
                  <a:cubicBezTo>
                    <a:pt x="11551" y="40088"/>
                    <a:pt x="11431" y="40048"/>
                    <a:pt x="11311" y="40008"/>
                  </a:cubicBezTo>
                  <a:cubicBezTo>
                    <a:pt x="11231" y="40008"/>
                    <a:pt x="11112" y="39968"/>
                    <a:pt x="11032" y="39968"/>
                  </a:cubicBezTo>
                  <a:lnTo>
                    <a:pt x="10752" y="39928"/>
                  </a:lnTo>
                  <a:lnTo>
                    <a:pt x="10312" y="39928"/>
                  </a:lnTo>
                  <a:lnTo>
                    <a:pt x="10152" y="39888"/>
                  </a:lnTo>
                  <a:lnTo>
                    <a:pt x="10312" y="39888"/>
                  </a:lnTo>
                  <a:cubicBezTo>
                    <a:pt x="10472" y="39848"/>
                    <a:pt x="10592" y="39848"/>
                    <a:pt x="10752" y="39848"/>
                  </a:cubicBezTo>
                  <a:cubicBezTo>
                    <a:pt x="10810" y="39836"/>
                    <a:pt x="10869" y="39831"/>
                    <a:pt x="10927" y="39831"/>
                  </a:cubicBezTo>
                  <a:close/>
                  <a:moveTo>
                    <a:pt x="8993" y="41007"/>
                  </a:moveTo>
                  <a:cubicBezTo>
                    <a:pt x="9073" y="41007"/>
                    <a:pt x="9153" y="41007"/>
                    <a:pt x="9233" y="41047"/>
                  </a:cubicBezTo>
                  <a:cubicBezTo>
                    <a:pt x="9313" y="41087"/>
                    <a:pt x="9393" y="41087"/>
                    <a:pt x="9473" y="41087"/>
                  </a:cubicBezTo>
                  <a:cubicBezTo>
                    <a:pt x="9553" y="41127"/>
                    <a:pt x="9633" y="41167"/>
                    <a:pt x="9713" y="41207"/>
                  </a:cubicBezTo>
                  <a:cubicBezTo>
                    <a:pt x="9833" y="41207"/>
                    <a:pt x="9873" y="41287"/>
                    <a:pt x="9953" y="41327"/>
                  </a:cubicBezTo>
                  <a:cubicBezTo>
                    <a:pt x="10032" y="41367"/>
                    <a:pt x="10112" y="41407"/>
                    <a:pt x="10192" y="41447"/>
                  </a:cubicBezTo>
                  <a:cubicBezTo>
                    <a:pt x="10272" y="41487"/>
                    <a:pt x="10312" y="41527"/>
                    <a:pt x="10392" y="41567"/>
                  </a:cubicBezTo>
                  <a:lnTo>
                    <a:pt x="10552" y="41726"/>
                  </a:lnTo>
                  <a:cubicBezTo>
                    <a:pt x="10632" y="41766"/>
                    <a:pt x="10712" y="41846"/>
                    <a:pt x="10792" y="41926"/>
                  </a:cubicBezTo>
                  <a:lnTo>
                    <a:pt x="10872" y="42046"/>
                  </a:lnTo>
                  <a:lnTo>
                    <a:pt x="10752" y="41966"/>
                  </a:lnTo>
                  <a:lnTo>
                    <a:pt x="10512" y="41766"/>
                  </a:lnTo>
                  <a:lnTo>
                    <a:pt x="10352" y="41647"/>
                  </a:lnTo>
                  <a:lnTo>
                    <a:pt x="10152" y="41527"/>
                  </a:lnTo>
                  <a:lnTo>
                    <a:pt x="9913" y="41407"/>
                  </a:lnTo>
                  <a:cubicBezTo>
                    <a:pt x="9833" y="41367"/>
                    <a:pt x="9753" y="41327"/>
                    <a:pt x="9673" y="41287"/>
                  </a:cubicBezTo>
                  <a:cubicBezTo>
                    <a:pt x="9633" y="41247"/>
                    <a:pt x="9513" y="41207"/>
                    <a:pt x="9433" y="41207"/>
                  </a:cubicBezTo>
                  <a:lnTo>
                    <a:pt x="9233" y="41127"/>
                  </a:lnTo>
                  <a:lnTo>
                    <a:pt x="8993" y="41047"/>
                  </a:lnTo>
                  <a:lnTo>
                    <a:pt x="8793" y="41007"/>
                  </a:lnTo>
                  <a:close/>
                  <a:moveTo>
                    <a:pt x="18705" y="37770"/>
                  </a:moveTo>
                  <a:cubicBezTo>
                    <a:pt x="19265" y="37770"/>
                    <a:pt x="19824" y="37850"/>
                    <a:pt x="20384" y="37969"/>
                  </a:cubicBezTo>
                  <a:cubicBezTo>
                    <a:pt x="20944" y="38169"/>
                    <a:pt x="21423" y="38449"/>
                    <a:pt x="21903" y="38809"/>
                  </a:cubicBezTo>
                  <a:cubicBezTo>
                    <a:pt x="22302" y="39129"/>
                    <a:pt x="22702" y="39448"/>
                    <a:pt x="23062" y="39848"/>
                  </a:cubicBezTo>
                  <a:cubicBezTo>
                    <a:pt x="22822" y="39288"/>
                    <a:pt x="22502" y="38809"/>
                    <a:pt x="22063" y="38449"/>
                  </a:cubicBezTo>
                  <a:cubicBezTo>
                    <a:pt x="21703" y="38209"/>
                    <a:pt x="21303" y="38049"/>
                    <a:pt x="20864" y="37969"/>
                  </a:cubicBezTo>
                  <a:cubicBezTo>
                    <a:pt x="21543" y="37969"/>
                    <a:pt x="22183" y="38089"/>
                    <a:pt x="22782" y="38329"/>
                  </a:cubicBezTo>
                  <a:cubicBezTo>
                    <a:pt x="24584" y="38981"/>
                    <a:pt x="24179" y="40957"/>
                    <a:pt x="21602" y="42105"/>
                  </a:cubicBezTo>
                  <a:lnTo>
                    <a:pt x="21602" y="42105"/>
                  </a:lnTo>
                  <a:cubicBezTo>
                    <a:pt x="21896" y="41926"/>
                    <a:pt x="22215" y="41746"/>
                    <a:pt x="22502" y="41567"/>
                  </a:cubicBezTo>
                  <a:cubicBezTo>
                    <a:pt x="22742" y="41367"/>
                    <a:pt x="23022" y="41127"/>
                    <a:pt x="23222" y="40847"/>
                  </a:cubicBezTo>
                  <a:cubicBezTo>
                    <a:pt x="23382" y="40687"/>
                    <a:pt x="23501" y="40447"/>
                    <a:pt x="23621" y="40208"/>
                  </a:cubicBezTo>
                  <a:cubicBezTo>
                    <a:pt x="23621" y="40168"/>
                    <a:pt x="23621" y="40128"/>
                    <a:pt x="23661" y="40048"/>
                  </a:cubicBezTo>
                  <a:cubicBezTo>
                    <a:pt x="23661" y="40008"/>
                    <a:pt x="23661" y="39968"/>
                    <a:pt x="23701" y="39928"/>
                  </a:cubicBezTo>
                  <a:cubicBezTo>
                    <a:pt x="23701" y="39888"/>
                    <a:pt x="23701" y="39768"/>
                    <a:pt x="23701" y="39728"/>
                  </a:cubicBezTo>
                  <a:cubicBezTo>
                    <a:pt x="23701" y="39768"/>
                    <a:pt x="23661" y="39848"/>
                    <a:pt x="23621" y="39928"/>
                  </a:cubicBezTo>
                  <a:cubicBezTo>
                    <a:pt x="23621" y="40008"/>
                    <a:pt x="23621" y="40008"/>
                    <a:pt x="23581" y="40048"/>
                  </a:cubicBezTo>
                  <a:cubicBezTo>
                    <a:pt x="23581" y="40088"/>
                    <a:pt x="23541" y="40128"/>
                    <a:pt x="23541" y="40168"/>
                  </a:cubicBezTo>
                  <a:cubicBezTo>
                    <a:pt x="23422" y="40408"/>
                    <a:pt x="23262" y="40607"/>
                    <a:pt x="23102" y="40767"/>
                  </a:cubicBezTo>
                  <a:cubicBezTo>
                    <a:pt x="22862" y="41007"/>
                    <a:pt x="22622" y="41207"/>
                    <a:pt x="22342" y="41367"/>
                  </a:cubicBezTo>
                  <a:cubicBezTo>
                    <a:pt x="22023" y="41567"/>
                    <a:pt x="21703" y="41726"/>
                    <a:pt x="21343" y="41846"/>
                  </a:cubicBezTo>
                  <a:cubicBezTo>
                    <a:pt x="20944" y="42006"/>
                    <a:pt x="20544" y="42126"/>
                    <a:pt x="20144" y="42246"/>
                  </a:cubicBezTo>
                  <a:lnTo>
                    <a:pt x="19505" y="42406"/>
                  </a:lnTo>
                  <a:lnTo>
                    <a:pt x="18825" y="42566"/>
                  </a:lnTo>
                  <a:cubicBezTo>
                    <a:pt x="18346" y="42646"/>
                    <a:pt x="17906" y="42766"/>
                    <a:pt x="17426" y="42846"/>
                  </a:cubicBezTo>
                  <a:cubicBezTo>
                    <a:pt x="16947" y="42925"/>
                    <a:pt x="16507" y="43005"/>
                    <a:pt x="16028" y="43085"/>
                  </a:cubicBezTo>
                  <a:cubicBezTo>
                    <a:pt x="15588" y="43165"/>
                    <a:pt x="15108" y="43245"/>
                    <a:pt x="14669" y="43325"/>
                  </a:cubicBezTo>
                  <a:lnTo>
                    <a:pt x="13430" y="43525"/>
                  </a:lnTo>
                  <a:lnTo>
                    <a:pt x="12231" y="43685"/>
                  </a:lnTo>
                  <a:lnTo>
                    <a:pt x="11711" y="43765"/>
                  </a:lnTo>
                  <a:lnTo>
                    <a:pt x="11271" y="43805"/>
                  </a:lnTo>
                  <a:lnTo>
                    <a:pt x="10832" y="43845"/>
                  </a:lnTo>
                  <a:lnTo>
                    <a:pt x="10512" y="43885"/>
                  </a:lnTo>
                  <a:lnTo>
                    <a:pt x="9992" y="43925"/>
                  </a:lnTo>
                  <a:lnTo>
                    <a:pt x="11271" y="43925"/>
                  </a:lnTo>
                  <a:cubicBezTo>
                    <a:pt x="11551" y="43925"/>
                    <a:pt x="11871" y="43925"/>
                    <a:pt x="12271" y="43885"/>
                  </a:cubicBezTo>
                  <a:lnTo>
                    <a:pt x="12673" y="43885"/>
                  </a:lnTo>
                  <a:cubicBezTo>
                    <a:pt x="11701" y="43986"/>
                    <a:pt x="10815" y="44045"/>
                    <a:pt x="10100" y="44045"/>
                  </a:cubicBezTo>
                  <a:cubicBezTo>
                    <a:pt x="9315" y="44045"/>
                    <a:pt x="8736" y="43974"/>
                    <a:pt x="8474" y="43805"/>
                  </a:cubicBezTo>
                  <a:cubicBezTo>
                    <a:pt x="7874" y="43405"/>
                    <a:pt x="7554" y="42686"/>
                    <a:pt x="7674" y="42006"/>
                  </a:cubicBezTo>
                  <a:cubicBezTo>
                    <a:pt x="7714" y="41607"/>
                    <a:pt x="7874" y="41247"/>
                    <a:pt x="8114" y="40967"/>
                  </a:cubicBezTo>
                  <a:cubicBezTo>
                    <a:pt x="9193" y="41247"/>
                    <a:pt x="10232" y="41686"/>
                    <a:pt x="11231" y="42286"/>
                  </a:cubicBezTo>
                  <a:cubicBezTo>
                    <a:pt x="10598" y="41391"/>
                    <a:pt x="9582" y="40879"/>
                    <a:pt x="8475" y="40879"/>
                  </a:cubicBezTo>
                  <a:cubicBezTo>
                    <a:pt x="8395" y="40879"/>
                    <a:pt x="8315" y="40882"/>
                    <a:pt x="8234" y="40887"/>
                  </a:cubicBezTo>
                  <a:cubicBezTo>
                    <a:pt x="8674" y="40447"/>
                    <a:pt x="9193" y="40128"/>
                    <a:pt x="9753" y="39928"/>
                  </a:cubicBezTo>
                  <a:cubicBezTo>
                    <a:pt x="10392" y="39968"/>
                    <a:pt x="10992" y="40128"/>
                    <a:pt x="11551" y="40408"/>
                  </a:cubicBezTo>
                  <a:cubicBezTo>
                    <a:pt x="12391" y="40887"/>
                    <a:pt x="12990" y="41447"/>
                    <a:pt x="13869" y="41846"/>
                  </a:cubicBezTo>
                  <a:cubicBezTo>
                    <a:pt x="13590" y="41087"/>
                    <a:pt x="13030" y="40447"/>
                    <a:pt x="12311" y="40048"/>
                  </a:cubicBezTo>
                  <a:cubicBezTo>
                    <a:pt x="11847" y="39779"/>
                    <a:pt x="11353" y="39645"/>
                    <a:pt x="10847" y="39645"/>
                  </a:cubicBezTo>
                  <a:cubicBezTo>
                    <a:pt x="10525" y="39645"/>
                    <a:pt x="10199" y="39699"/>
                    <a:pt x="9873" y="39808"/>
                  </a:cubicBezTo>
                  <a:cubicBezTo>
                    <a:pt x="10472" y="39359"/>
                    <a:pt x="11176" y="39085"/>
                    <a:pt x="11920" y="39085"/>
                  </a:cubicBezTo>
                  <a:cubicBezTo>
                    <a:pt x="11970" y="39085"/>
                    <a:pt x="12020" y="39086"/>
                    <a:pt x="12071" y="39089"/>
                  </a:cubicBezTo>
                  <a:cubicBezTo>
                    <a:pt x="12670" y="39169"/>
                    <a:pt x="13230" y="39408"/>
                    <a:pt x="13669" y="39808"/>
                  </a:cubicBezTo>
                  <a:cubicBezTo>
                    <a:pt x="14717" y="40700"/>
                    <a:pt x="15350" y="41329"/>
                    <a:pt x="16299" y="41329"/>
                  </a:cubicBezTo>
                  <a:cubicBezTo>
                    <a:pt x="16328" y="41329"/>
                    <a:pt x="16358" y="41328"/>
                    <a:pt x="16387" y="41327"/>
                  </a:cubicBezTo>
                  <a:cubicBezTo>
                    <a:pt x="15908" y="40567"/>
                    <a:pt x="15348" y="39848"/>
                    <a:pt x="14709" y="39248"/>
                  </a:cubicBezTo>
                  <a:cubicBezTo>
                    <a:pt x="14248" y="38910"/>
                    <a:pt x="13669" y="38714"/>
                    <a:pt x="13099" y="38714"/>
                  </a:cubicBezTo>
                  <a:cubicBezTo>
                    <a:pt x="12927" y="38714"/>
                    <a:pt x="12757" y="38732"/>
                    <a:pt x="12590" y="38769"/>
                  </a:cubicBezTo>
                  <a:cubicBezTo>
                    <a:pt x="13110" y="38489"/>
                    <a:pt x="13669" y="38369"/>
                    <a:pt x="14269" y="38329"/>
                  </a:cubicBezTo>
                  <a:cubicBezTo>
                    <a:pt x="14948" y="38369"/>
                    <a:pt x="15628" y="38609"/>
                    <a:pt x="16147" y="39089"/>
                  </a:cubicBezTo>
                  <a:cubicBezTo>
                    <a:pt x="17147" y="39928"/>
                    <a:pt x="17706" y="40647"/>
                    <a:pt x="18785" y="40847"/>
                  </a:cubicBezTo>
                  <a:cubicBezTo>
                    <a:pt x="18785" y="40847"/>
                    <a:pt x="17946" y="38969"/>
                    <a:pt x="16827" y="38489"/>
                  </a:cubicBezTo>
                  <a:cubicBezTo>
                    <a:pt x="16374" y="38276"/>
                    <a:pt x="15885" y="38169"/>
                    <a:pt x="15397" y="38169"/>
                  </a:cubicBezTo>
                  <a:cubicBezTo>
                    <a:pt x="15153" y="38169"/>
                    <a:pt x="14908" y="38196"/>
                    <a:pt x="14669" y="38249"/>
                  </a:cubicBezTo>
                  <a:cubicBezTo>
                    <a:pt x="15108" y="38009"/>
                    <a:pt x="15628" y="37890"/>
                    <a:pt x="16147" y="37890"/>
                  </a:cubicBezTo>
                  <a:cubicBezTo>
                    <a:pt x="16507" y="37890"/>
                    <a:pt x="16827" y="37930"/>
                    <a:pt x="17147" y="38009"/>
                  </a:cubicBezTo>
                  <a:cubicBezTo>
                    <a:pt x="17706" y="38169"/>
                    <a:pt x="18186" y="38449"/>
                    <a:pt x="18625" y="38809"/>
                  </a:cubicBezTo>
                  <a:cubicBezTo>
                    <a:pt x="19385" y="39488"/>
                    <a:pt x="20184" y="40088"/>
                    <a:pt x="20824" y="40208"/>
                  </a:cubicBezTo>
                  <a:cubicBezTo>
                    <a:pt x="20544" y="39488"/>
                    <a:pt x="20064" y="38849"/>
                    <a:pt x="19465" y="38369"/>
                  </a:cubicBezTo>
                  <a:cubicBezTo>
                    <a:pt x="18935" y="38104"/>
                    <a:pt x="18350" y="37949"/>
                    <a:pt x="17756" y="37949"/>
                  </a:cubicBezTo>
                  <a:cubicBezTo>
                    <a:pt x="17633" y="37949"/>
                    <a:pt x="17510" y="37956"/>
                    <a:pt x="17386" y="37969"/>
                  </a:cubicBezTo>
                  <a:cubicBezTo>
                    <a:pt x="17826" y="37810"/>
                    <a:pt x="18266" y="37770"/>
                    <a:pt x="18705" y="37770"/>
                  </a:cubicBezTo>
                  <a:close/>
                  <a:moveTo>
                    <a:pt x="24980" y="41327"/>
                  </a:moveTo>
                  <a:lnTo>
                    <a:pt x="24980" y="41367"/>
                  </a:lnTo>
                  <a:cubicBezTo>
                    <a:pt x="24980" y="41567"/>
                    <a:pt x="24940" y="41726"/>
                    <a:pt x="24860" y="41886"/>
                  </a:cubicBezTo>
                  <a:cubicBezTo>
                    <a:pt x="24780" y="42126"/>
                    <a:pt x="24621" y="42366"/>
                    <a:pt x="24421" y="42526"/>
                  </a:cubicBezTo>
                  <a:cubicBezTo>
                    <a:pt x="24181" y="42766"/>
                    <a:pt x="23861" y="42925"/>
                    <a:pt x="23541" y="43045"/>
                  </a:cubicBezTo>
                  <a:cubicBezTo>
                    <a:pt x="23182" y="43205"/>
                    <a:pt x="22782" y="43325"/>
                    <a:pt x="22382" y="43405"/>
                  </a:cubicBezTo>
                  <a:cubicBezTo>
                    <a:pt x="21943" y="43485"/>
                    <a:pt x="21503" y="43565"/>
                    <a:pt x="21063" y="43645"/>
                  </a:cubicBezTo>
                  <a:cubicBezTo>
                    <a:pt x="20104" y="43765"/>
                    <a:pt x="19145" y="43925"/>
                    <a:pt x="18146" y="44085"/>
                  </a:cubicBezTo>
                  <a:cubicBezTo>
                    <a:pt x="17666" y="44164"/>
                    <a:pt x="17147" y="44284"/>
                    <a:pt x="16667" y="44324"/>
                  </a:cubicBezTo>
                  <a:cubicBezTo>
                    <a:pt x="16227" y="44404"/>
                    <a:pt x="15708" y="44484"/>
                    <a:pt x="15228" y="44564"/>
                  </a:cubicBezTo>
                  <a:cubicBezTo>
                    <a:pt x="14789" y="44604"/>
                    <a:pt x="14309" y="44644"/>
                    <a:pt x="13909" y="44684"/>
                  </a:cubicBezTo>
                  <a:cubicBezTo>
                    <a:pt x="13470" y="44724"/>
                    <a:pt x="13070" y="44764"/>
                    <a:pt x="12710" y="44764"/>
                  </a:cubicBezTo>
                  <a:lnTo>
                    <a:pt x="11671" y="44764"/>
                  </a:lnTo>
                  <a:cubicBezTo>
                    <a:pt x="11351" y="44764"/>
                    <a:pt x="11072" y="44764"/>
                    <a:pt x="10872" y="44724"/>
                  </a:cubicBezTo>
                  <a:cubicBezTo>
                    <a:pt x="10632" y="44724"/>
                    <a:pt x="10472" y="44724"/>
                    <a:pt x="10352" y="44684"/>
                  </a:cubicBezTo>
                  <a:lnTo>
                    <a:pt x="11671" y="44684"/>
                  </a:lnTo>
                  <a:cubicBezTo>
                    <a:pt x="11991" y="44684"/>
                    <a:pt x="12351" y="44684"/>
                    <a:pt x="12670" y="44644"/>
                  </a:cubicBezTo>
                  <a:cubicBezTo>
                    <a:pt x="13030" y="44604"/>
                    <a:pt x="13470" y="44604"/>
                    <a:pt x="13909" y="44564"/>
                  </a:cubicBezTo>
                  <a:cubicBezTo>
                    <a:pt x="14309" y="44524"/>
                    <a:pt x="14749" y="44444"/>
                    <a:pt x="15228" y="44404"/>
                  </a:cubicBezTo>
                  <a:cubicBezTo>
                    <a:pt x="15708" y="44324"/>
                    <a:pt x="16187" y="44244"/>
                    <a:pt x="16667" y="44164"/>
                  </a:cubicBezTo>
                  <a:cubicBezTo>
                    <a:pt x="17147" y="44085"/>
                    <a:pt x="17666" y="44005"/>
                    <a:pt x="18106" y="43925"/>
                  </a:cubicBezTo>
                  <a:cubicBezTo>
                    <a:pt x="19105" y="43765"/>
                    <a:pt x="20104" y="43605"/>
                    <a:pt x="21024" y="43485"/>
                  </a:cubicBezTo>
                  <a:cubicBezTo>
                    <a:pt x="21863" y="43405"/>
                    <a:pt x="22702" y="43205"/>
                    <a:pt x="23541" y="42965"/>
                  </a:cubicBezTo>
                  <a:cubicBezTo>
                    <a:pt x="23861" y="42846"/>
                    <a:pt x="24141" y="42686"/>
                    <a:pt x="24421" y="42446"/>
                  </a:cubicBezTo>
                  <a:cubicBezTo>
                    <a:pt x="24581" y="42286"/>
                    <a:pt x="24740" y="42086"/>
                    <a:pt x="24860" y="41846"/>
                  </a:cubicBezTo>
                  <a:cubicBezTo>
                    <a:pt x="24900" y="41686"/>
                    <a:pt x="24980" y="41527"/>
                    <a:pt x="24980" y="41327"/>
                  </a:cubicBezTo>
                  <a:close/>
                  <a:moveTo>
                    <a:pt x="7115" y="34532"/>
                  </a:moveTo>
                  <a:lnTo>
                    <a:pt x="7155" y="34572"/>
                  </a:lnTo>
                  <a:cubicBezTo>
                    <a:pt x="7275" y="34652"/>
                    <a:pt x="7435" y="34692"/>
                    <a:pt x="7554" y="34732"/>
                  </a:cubicBezTo>
                  <a:lnTo>
                    <a:pt x="7634" y="34732"/>
                  </a:lnTo>
                  <a:cubicBezTo>
                    <a:pt x="7115" y="34812"/>
                    <a:pt x="6635" y="35052"/>
                    <a:pt x="6276" y="35412"/>
                  </a:cubicBezTo>
                  <a:cubicBezTo>
                    <a:pt x="5876" y="35571"/>
                    <a:pt x="4517" y="36171"/>
                    <a:pt x="4397" y="37410"/>
                  </a:cubicBezTo>
                  <a:cubicBezTo>
                    <a:pt x="4317" y="37930"/>
                    <a:pt x="4437" y="38449"/>
                    <a:pt x="4797" y="38849"/>
                  </a:cubicBezTo>
                  <a:cubicBezTo>
                    <a:pt x="5236" y="39448"/>
                    <a:pt x="6116" y="39768"/>
                    <a:pt x="7275" y="39888"/>
                  </a:cubicBezTo>
                  <a:lnTo>
                    <a:pt x="8554" y="39888"/>
                  </a:lnTo>
                  <a:cubicBezTo>
                    <a:pt x="7794" y="40328"/>
                    <a:pt x="7235" y="41087"/>
                    <a:pt x="7115" y="41966"/>
                  </a:cubicBezTo>
                  <a:cubicBezTo>
                    <a:pt x="7035" y="42606"/>
                    <a:pt x="7195" y="43285"/>
                    <a:pt x="7594" y="43765"/>
                  </a:cubicBezTo>
                  <a:cubicBezTo>
                    <a:pt x="8194" y="44484"/>
                    <a:pt x="9193" y="44924"/>
                    <a:pt x="10672" y="45044"/>
                  </a:cubicBezTo>
                  <a:lnTo>
                    <a:pt x="11711" y="45044"/>
                  </a:lnTo>
                  <a:cubicBezTo>
                    <a:pt x="12351" y="45044"/>
                    <a:pt x="13310" y="45044"/>
                    <a:pt x="14469" y="44924"/>
                  </a:cubicBezTo>
                  <a:cubicBezTo>
                    <a:pt x="17267" y="44884"/>
                    <a:pt x="21343" y="44684"/>
                    <a:pt x="23581" y="44045"/>
                  </a:cubicBezTo>
                  <a:cubicBezTo>
                    <a:pt x="27179" y="43005"/>
                    <a:pt x="27578" y="41726"/>
                    <a:pt x="25420" y="40567"/>
                  </a:cubicBezTo>
                  <a:cubicBezTo>
                    <a:pt x="25380" y="40328"/>
                    <a:pt x="25300" y="40048"/>
                    <a:pt x="25180" y="39808"/>
                  </a:cubicBezTo>
                  <a:lnTo>
                    <a:pt x="25180" y="39808"/>
                  </a:lnTo>
                  <a:lnTo>
                    <a:pt x="26139" y="40567"/>
                  </a:lnTo>
                  <a:lnTo>
                    <a:pt x="29656" y="43445"/>
                  </a:lnTo>
                  <a:lnTo>
                    <a:pt x="9593" y="46563"/>
                  </a:lnTo>
                  <a:lnTo>
                    <a:pt x="23222" y="44924"/>
                  </a:lnTo>
                  <a:lnTo>
                    <a:pt x="8793" y="47082"/>
                  </a:lnTo>
                  <a:lnTo>
                    <a:pt x="8714" y="47082"/>
                  </a:lnTo>
                  <a:lnTo>
                    <a:pt x="4037" y="39888"/>
                  </a:lnTo>
                  <a:lnTo>
                    <a:pt x="8873" y="46523"/>
                  </a:lnTo>
                  <a:lnTo>
                    <a:pt x="1479" y="35292"/>
                  </a:lnTo>
                  <a:lnTo>
                    <a:pt x="4797" y="34852"/>
                  </a:lnTo>
                  <a:lnTo>
                    <a:pt x="6435" y="34612"/>
                  </a:lnTo>
                  <a:lnTo>
                    <a:pt x="6276" y="34612"/>
                  </a:lnTo>
                  <a:lnTo>
                    <a:pt x="7115" y="34532"/>
                  </a:lnTo>
                  <a:close/>
                  <a:moveTo>
                    <a:pt x="16867" y="0"/>
                  </a:moveTo>
                  <a:cubicBezTo>
                    <a:pt x="16307" y="0"/>
                    <a:pt x="15828" y="120"/>
                    <a:pt x="15348" y="360"/>
                  </a:cubicBezTo>
                  <a:cubicBezTo>
                    <a:pt x="13709" y="1319"/>
                    <a:pt x="12910" y="2758"/>
                    <a:pt x="13190" y="4197"/>
                  </a:cubicBezTo>
                  <a:cubicBezTo>
                    <a:pt x="13230" y="4397"/>
                    <a:pt x="13270" y="4637"/>
                    <a:pt x="13270" y="4876"/>
                  </a:cubicBezTo>
                  <a:cubicBezTo>
                    <a:pt x="13350" y="5756"/>
                    <a:pt x="13510" y="7035"/>
                    <a:pt x="14749" y="7754"/>
                  </a:cubicBezTo>
                  <a:cubicBezTo>
                    <a:pt x="14789" y="8074"/>
                    <a:pt x="14829" y="8433"/>
                    <a:pt x="14829" y="8753"/>
                  </a:cubicBezTo>
                  <a:lnTo>
                    <a:pt x="14829" y="9393"/>
                  </a:lnTo>
                  <a:lnTo>
                    <a:pt x="14749" y="9473"/>
                  </a:lnTo>
                  <a:cubicBezTo>
                    <a:pt x="14389" y="9992"/>
                    <a:pt x="14229" y="10592"/>
                    <a:pt x="14349" y="11191"/>
                  </a:cubicBezTo>
                  <a:cubicBezTo>
                    <a:pt x="14389" y="11871"/>
                    <a:pt x="14589" y="12510"/>
                    <a:pt x="14948" y="13110"/>
                  </a:cubicBezTo>
                  <a:cubicBezTo>
                    <a:pt x="15148" y="13789"/>
                    <a:pt x="15388" y="14469"/>
                    <a:pt x="15708" y="15108"/>
                  </a:cubicBezTo>
                  <a:lnTo>
                    <a:pt x="15548" y="15268"/>
                  </a:lnTo>
                  <a:cubicBezTo>
                    <a:pt x="15148" y="15548"/>
                    <a:pt x="14789" y="15827"/>
                    <a:pt x="14469" y="16187"/>
                  </a:cubicBezTo>
                  <a:cubicBezTo>
                    <a:pt x="14229" y="16307"/>
                    <a:pt x="13989" y="16387"/>
                    <a:pt x="13709" y="16467"/>
                  </a:cubicBezTo>
                  <a:cubicBezTo>
                    <a:pt x="12750" y="16787"/>
                    <a:pt x="11831" y="17186"/>
                    <a:pt x="10952" y="17786"/>
                  </a:cubicBezTo>
                  <a:cubicBezTo>
                    <a:pt x="9913" y="18585"/>
                    <a:pt x="9073" y="19704"/>
                    <a:pt x="8594" y="20943"/>
                  </a:cubicBezTo>
                  <a:cubicBezTo>
                    <a:pt x="8394" y="21423"/>
                    <a:pt x="8114" y="21903"/>
                    <a:pt x="7834" y="22382"/>
                  </a:cubicBezTo>
                  <a:cubicBezTo>
                    <a:pt x="6995" y="23621"/>
                    <a:pt x="6116" y="25819"/>
                    <a:pt x="5516" y="27458"/>
                  </a:cubicBezTo>
                  <a:lnTo>
                    <a:pt x="5356" y="27778"/>
                  </a:lnTo>
                  <a:lnTo>
                    <a:pt x="4197" y="26499"/>
                  </a:lnTo>
                  <a:cubicBezTo>
                    <a:pt x="4037" y="26299"/>
                    <a:pt x="3798" y="26219"/>
                    <a:pt x="3518" y="26219"/>
                  </a:cubicBezTo>
                  <a:lnTo>
                    <a:pt x="3398" y="26219"/>
                  </a:lnTo>
                  <a:lnTo>
                    <a:pt x="1759" y="26419"/>
                  </a:lnTo>
                  <a:cubicBezTo>
                    <a:pt x="1320" y="26499"/>
                    <a:pt x="1000" y="26898"/>
                    <a:pt x="1000" y="27338"/>
                  </a:cubicBezTo>
                  <a:lnTo>
                    <a:pt x="1000" y="27938"/>
                  </a:lnTo>
                  <a:cubicBezTo>
                    <a:pt x="1000" y="28137"/>
                    <a:pt x="1040" y="28337"/>
                    <a:pt x="1200" y="28497"/>
                  </a:cubicBezTo>
                  <a:lnTo>
                    <a:pt x="3997" y="31974"/>
                  </a:lnTo>
                  <a:lnTo>
                    <a:pt x="3957" y="32054"/>
                  </a:lnTo>
                  <a:cubicBezTo>
                    <a:pt x="3678" y="32414"/>
                    <a:pt x="3518" y="32774"/>
                    <a:pt x="3398" y="33173"/>
                  </a:cubicBezTo>
                  <a:cubicBezTo>
                    <a:pt x="3318" y="33493"/>
                    <a:pt x="3318" y="33813"/>
                    <a:pt x="3398" y="34133"/>
                  </a:cubicBezTo>
                  <a:lnTo>
                    <a:pt x="1000" y="34452"/>
                  </a:lnTo>
                  <a:cubicBezTo>
                    <a:pt x="360" y="34532"/>
                    <a:pt x="1" y="35292"/>
                    <a:pt x="360" y="35851"/>
                  </a:cubicBezTo>
                  <a:lnTo>
                    <a:pt x="8034" y="47602"/>
                  </a:lnTo>
                  <a:cubicBezTo>
                    <a:pt x="8194" y="47881"/>
                    <a:pt x="8474" y="48001"/>
                    <a:pt x="8793" y="48001"/>
                  </a:cubicBezTo>
                  <a:lnTo>
                    <a:pt x="9153" y="48001"/>
                  </a:lnTo>
                  <a:cubicBezTo>
                    <a:pt x="9153" y="49001"/>
                    <a:pt x="9233" y="50319"/>
                    <a:pt x="9313" y="51838"/>
                  </a:cubicBezTo>
                  <a:cubicBezTo>
                    <a:pt x="9633" y="51838"/>
                    <a:pt x="9913" y="51878"/>
                    <a:pt x="10232" y="51878"/>
                  </a:cubicBezTo>
                  <a:cubicBezTo>
                    <a:pt x="10152" y="50719"/>
                    <a:pt x="10112" y="49640"/>
                    <a:pt x="10072" y="48841"/>
                  </a:cubicBezTo>
                  <a:lnTo>
                    <a:pt x="10072" y="48841"/>
                  </a:lnTo>
                  <a:lnTo>
                    <a:pt x="10152" y="48881"/>
                  </a:lnTo>
                  <a:cubicBezTo>
                    <a:pt x="10272" y="48921"/>
                    <a:pt x="10392" y="49001"/>
                    <a:pt x="10512" y="49041"/>
                  </a:cubicBezTo>
                  <a:lnTo>
                    <a:pt x="10712" y="49160"/>
                  </a:lnTo>
                  <a:lnTo>
                    <a:pt x="10912" y="49200"/>
                  </a:lnTo>
                  <a:cubicBezTo>
                    <a:pt x="10992" y="49240"/>
                    <a:pt x="11032" y="49280"/>
                    <a:pt x="11112" y="49280"/>
                  </a:cubicBezTo>
                  <a:lnTo>
                    <a:pt x="11351" y="49320"/>
                  </a:lnTo>
                  <a:cubicBezTo>
                    <a:pt x="11511" y="49360"/>
                    <a:pt x="11671" y="49400"/>
                    <a:pt x="11831" y="49400"/>
                  </a:cubicBezTo>
                  <a:lnTo>
                    <a:pt x="14269" y="49400"/>
                  </a:lnTo>
                  <a:cubicBezTo>
                    <a:pt x="14269" y="49400"/>
                    <a:pt x="13989" y="49360"/>
                    <a:pt x="13510" y="49280"/>
                  </a:cubicBezTo>
                  <a:cubicBezTo>
                    <a:pt x="13310" y="49280"/>
                    <a:pt x="13030" y="49240"/>
                    <a:pt x="12750" y="49200"/>
                  </a:cubicBezTo>
                  <a:lnTo>
                    <a:pt x="12311" y="49200"/>
                  </a:lnTo>
                  <a:cubicBezTo>
                    <a:pt x="12231" y="49160"/>
                    <a:pt x="12151" y="49160"/>
                    <a:pt x="12111" y="49160"/>
                  </a:cubicBezTo>
                  <a:lnTo>
                    <a:pt x="11871" y="49120"/>
                  </a:lnTo>
                  <a:cubicBezTo>
                    <a:pt x="11751" y="49080"/>
                    <a:pt x="11591" y="49041"/>
                    <a:pt x="11471" y="48961"/>
                  </a:cubicBezTo>
                  <a:cubicBezTo>
                    <a:pt x="11391" y="48961"/>
                    <a:pt x="11351" y="48921"/>
                    <a:pt x="11271" y="48881"/>
                  </a:cubicBezTo>
                  <a:cubicBezTo>
                    <a:pt x="11192" y="48881"/>
                    <a:pt x="11152" y="48841"/>
                    <a:pt x="11072" y="48801"/>
                  </a:cubicBezTo>
                  <a:lnTo>
                    <a:pt x="10912" y="48721"/>
                  </a:lnTo>
                  <a:lnTo>
                    <a:pt x="10752" y="48601"/>
                  </a:lnTo>
                  <a:cubicBezTo>
                    <a:pt x="10672" y="48561"/>
                    <a:pt x="10552" y="48481"/>
                    <a:pt x="10472" y="48401"/>
                  </a:cubicBezTo>
                  <a:lnTo>
                    <a:pt x="10392" y="48321"/>
                  </a:lnTo>
                  <a:lnTo>
                    <a:pt x="22542" y="49120"/>
                  </a:lnTo>
                  <a:cubicBezTo>
                    <a:pt x="23741" y="48521"/>
                    <a:pt x="24900" y="47881"/>
                    <a:pt x="25979" y="47122"/>
                  </a:cubicBezTo>
                  <a:lnTo>
                    <a:pt x="25979" y="45523"/>
                  </a:lnTo>
                  <a:lnTo>
                    <a:pt x="28537" y="45124"/>
                  </a:lnTo>
                  <a:cubicBezTo>
                    <a:pt x="29257" y="44484"/>
                    <a:pt x="29976" y="43805"/>
                    <a:pt x="30656" y="43085"/>
                  </a:cubicBezTo>
                  <a:lnTo>
                    <a:pt x="27498" y="40527"/>
                  </a:lnTo>
                  <a:cubicBezTo>
                    <a:pt x="28018" y="39848"/>
                    <a:pt x="28378" y="39089"/>
                    <a:pt x="28537" y="38289"/>
                  </a:cubicBezTo>
                  <a:cubicBezTo>
                    <a:pt x="28617" y="37930"/>
                    <a:pt x="28737" y="37570"/>
                    <a:pt x="28857" y="37210"/>
                  </a:cubicBezTo>
                  <a:cubicBezTo>
                    <a:pt x="29177" y="36211"/>
                    <a:pt x="29337" y="35132"/>
                    <a:pt x="29257" y="34053"/>
                  </a:cubicBezTo>
                  <a:cubicBezTo>
                    <a:pt x="29257" y="33453"/>
                    <a:pt x="29297" y="32614"/>
                    <a:pt x="29337" y="31655"/>
                  </a:cubicBezTo>
                  <a:cubicBezTo>
                    <a:pt x="29497" y="28457"/>
                    <a:pt x="29696" y="24021"/>
                    <a:pt x="28857" y="21903"/>
                  </a:cubicBezTo>
                  <a:cubicBezTo>
                    <a:pt x="27858" y="19385"/>
                    <a:pt x="24341" y="17346"/>
                    <a:pt x="23182" y="16747"/>
                  </a:cubicBezTo>
                  <a:cubicBezTo>
                    <a:pt x="23022" y="16227"/>
                    <a:pt x="22782" y="15787"/>
                    <a:pt x="22502" y="15348"/>
                  </a:cubicBezTo>
                  <a:cubicBezTo>
                    <a:pt x="22862" y="14668"/>
                    <a:pt x="23102" y="13949"/>
                    <a:pt x="23222" y="13190"/>
                  </a:cubicBezTo>
                  <a:lnTo>
                    <a:pt x="23262" y="13110"/>
                  </a:lnTo>
                  <a:cubicBezTo>
                    <a:pt x="23741" y="12670"/>
                    <a:pt x="24021" y="12031"/>
                    <a:pt x="24061" y="11351"/>
                  </a:cubicBezTo>
                  <a:cubicBezTo>
                    <a:pt x="24181" y="10792"/>
                    <a:pt x="24061" y="10192"/>
                    <a:pt x="23781" y="9752"/>
                  </a:cubicBezTo>
                  <a:lnTo>
                    <a:pt x="23701" y="9672"/>
                  </a:lnTo>
                  <a:lnTo>
                    <a:pt x="23701" y="8074"/>
                  </a:lnTo>
                  <a:cubicBezTo>
                    <a:pt x="24421" y="7794"/>
                    <a:pt x="25100" y="7394"/>
                    <a:pt x="25700" y="6875"/>
                  </a:cubicBezTo>
                  <a:cubicBezTo>
                    <a:pt x="26419" y="6075"/>
                    <a:pt x="26979" y="4677"/>
                    <a:pt x="26659" y="3517"/>
                  </a:cubicBezTo>
                  <a:cubicBezTo>
                    <a:pt x="26379" y="2518"/>
                    <a:pt x="25140" y="2238"/>
                    <a:pt x="23621" y="1879"/>
                  </a:cubicBezTo>
                  <a:cubicBezTo>
                    <a:pt x="23022" y="1759"/>
                    <a:pt x="22462" y="1599"/>
                    <a:pt x="21943" y="1399"/>
                  </a:cubicBezTo>
                  <a:cubicBezTo>
                    <a:pt x="20344" y="560"/>
                    <a:pt x="18625" y="80"/>
                    <a:pt x="16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03;p44">
              <a:extLst>
                <a:ext uri="{FF2B5EF4-FFF2-40B4-BE49-F238E27FC236}">
                  <a16:creationId xmlns:a16="http://schemas.microsoft.com/office/drawing/2014/main" id="{C751926D-C196-B913-D079-90A932670D2F}"/>
                </a:ext>
              </a:extLst>
            </p:cNvPr>
            <p:cNvSpPr/>
            <p:nvPr/>
          </p:nvSpPr>
          <p:spPr>
            <a:xfrm>
              <a:off x="3878425" y="1020075"/>
              <a:ext cx="25000" cy="24400"/>
            </a:xfrm>
            <a:custGeom>
              <a:avLst/>
              <a:gdLst/>
              <a:ahLst/>
              <a:cxnLst/>
              <a:rect l="l" t="t" r="r" b="b"/>
              <a:pathLst>
                <a:path w="1000" h="976" extrusionOk="0">
                  <a:moveTo>
                    <a:pt x="281" y="97"/>
                  </a:moveTo>
                  <a:cubicBezTo>
                    <a:pt x="241" y="97"/>
                    <a:pt x="201" y="97"/>
                    <a:pt x="201" y="137"/>
                  </a:cubicBezTo>
                  <a:lnTo>
                    <a:pt x="281" y="97"/>
                  </a:lnTo>
                  <a:close/>
                  <a:moveTo>
                    <a:pt x="472" y="1"/>
                  </a:moveTo>
                  <a:cubicBezTo>
                    <a:pt x="398" y="1"/>
                    <a:pt x="339" y="38"/>
                    <a:pt x="281" y="97"/>
                  </a:cubicBezTo>
                  <a:cubicBezTo>
                    <a:pt x="321" y="77"/>
                    <a:pt x="360" y="67"/>
                    <a:pt x="405" y="67"/>
                  </a:cubicBezTo>
                  <a:cubicBezTo>
                    <a:pt x="450" y="67"/>
                    <a:pt x="500" y="77"/>
                    <a:pt x="560" y="97"/>
                  </a:cubicBezTo>
                  <a:cubicBezTo>
                    <a:pt x="600" y="97"/>
                    <a:pt x="640" y="137"/>
                    <a:pt x="680" y="176"/>
                  </a:cubicBezTo>
                  <a:lnTo>
                    <a:pt x="720" y="216"/>
                  </a:lnTo>
                  <a:cubicBezTo>
                    <a:pt x="720" y="216"/>
                    <a:pt x="720" y="256"/>
                    <a:pt x="720" y="256"/>
                  </a:cubicBezTo>
                  <a:cubicBezTo>
                    <a:pt x="720" y="296"/>
                    <a:pt x="720" y="336"/>
                    <a:pt x="720" y="336"/>
                  </a:cubicBezTo>
                  <a:cubicBezTo>
                    <a:pt x="720" y="416"/>
                    <a:pt x="720" y="456"/>
                    <a:pt x="720" y="536"/>
                  </a:cubicBezTo>
                  <a:cubicBezTo>
                    <a:pt x="680" y="576"/>
                    <a:pt x="680" y="616"/>
                    <a:pt x="640" y="656"/>
                  </a:cubicBezTo>
                  <a:lnTo>
                    <a:pt x="600" y="696"/>
                  </a:lnTo>
                  <a:lnTo>
                    <a:pt x="560" y="696"/>
                  </a:lnTo>
                  <a:lnTo>
                    <a:pt x="480" y="736"/>
                  </a:lnTo>
                  <a:lnTo>
                    <a:pt x="321" y="736"/>
                  </a:lnTo>
                  <a:cubicBezTo>
                    <a:pt x="241" y="696"/>
                    <a:pt x="201" y="696"/>
                    <a:pt x="161" y="656"/>
                  </a:cubicBezTo>
                  <a:cubicBezTo>
                    <a:pt x="121" y="616"/>
                    <a:pt x="81" y="576"/>
                    <a:pt x="41" y="496"/>
                  </a:cubicBezTo>
                  <a:cubicBezTo>
                    <a:pt x="41" y="456"/>
                    <a:pt x="41" y="376"/>
                    <a:pt x="41" y="336"/>
                  </a:cubicBezTo>
                  <a:cubicBezTo>
                    <a:pt x="81" y="296"/>
                    <a:pt x="81" y="256"/>
                    <a:pt x="81" y="216"/>
                  </a:cubicBezTo>
                  <a:lnTo>
                    <a:pt x="81" y="216"/>
                  </a:lnTo>
                  <a:cubicBezTo>
                    <a:pt x="1" y="376"/>
                    <a:pt x="1" y="576"/>
                    <a:pt x="81" y="696"/>
                  </a:cubicBezTo>
                  <a:cubicBezTo>
                    <a:pt x="121" y="816"/>
                    <a:pt x="201" y="856"/>
                    <a:pt x="281" y="936"/>
                  </a:cubicBezTo>
                  <a:cubicBezTo>
                    <a:pt x="360" y="976"/>
                    <a:pt x="480" y="976"/>
                    <a:pt x="560" y="976"/>
                  </a:cubicBezTo>
                  <a:cubicBezTo>
                    <a:pt x="640" y="976"/>
                    <a:pt x="680" y="976"/>
                    <a:pt x="720" y="936"/>
                  </a:cubicBezTo>
                  <a:lnTo>
                    <a:pt x="800" y="896"/>
                  </a:lnTo>
                  <a:lnTo>
                    <a:pt x="880" y="856"/>
                  </a:lnTo>
                  <a:cubicBezTo>
                    <a:pt x="920" y="776"/>
                    <a:pt x="1000" y="656"/>
                    <a:pt x="1000" y="536"/>
                  </a:cubicBezTo>
                  <a:cubicBezTo>
                    <a:pt x="1000" y="456"/>
                    <a:pt x="1000" y="336"/>
                    <a:pt x="960" y="256"/>
                  </a:cubicBezTo>
                  <a:cubicBezTo>
                    <a:pt x="920" y="216"/>
                    <a:pt x="880" y="176"/>
                    <a:pt x="880" y="137"/>
                  </a:cubicBezTo>
                  <a:lnTo>
                    <a:pt x="840" y="97"/>
                  </a:lnTo>
                  <a:lnTo>
                    <a:pt x="760" y="57"/>
                  </a:lnTo>
                  <a:cubicBezTo>
                    <a:pt x="720" y="17"/>
                    <a:pt x="640" y="17"/>
                    <a:pt x="560" y="17"/>
                  </a:cubicBezTo>
                  <a:cubicBezTo>
                    <a:pt x="528" y="6"/>
                    <a:pt x="499" y="1"/>
                    <a:pt x="4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04;p44">
              <a:extLst>
                <a:ext uri="{FF2B5EF4-FFF2-40B4-BE49-F238E27FC236}">
                  <a16:creationId xmlns:a16="http://schemas.microsoft.com/office/drawing/2014/main" id="{F1430741-2168-814F-E45C-FCA958C81989}"/>
                </a:ext>
              </a:extLst>
            </p:cNvPr>
            <p:cNvSpPr/>
            <p:nvPr/>
          </p:nvSpPr>
          <p:spPr>
            <a:xfrm>
              <a:off x="4010675" y="1036475"/>
              <a:ext cx="25650" cy="23750"/>
            </a:xfrm>
            <a:custGeom>
              <a:avLst/>
              <a:gdLst/>
              <a:ahLst/>
              <a:cxnLst/>
              <a:rect l="l" t="t" r="r" b="b"/>
              <a:pathLst>
                <a:path w="1026" h="950" extrusionOk="0">
                  <a:moveTo>
                    <a:pt x="66" y="320"/>
                  </a:moveTo>
                  <a:cubicBezTo>
                    <a:pt x="42" y="345"/>
                    <a:pt x="32" y="370"/>
                    <a:pt x="38" y="395"/>
                  </a:cubicBezTo>
                  <a:lnTo>
                    <a:pt x="38" y="395"/>
                  </a:lnTo>
                  <a:cubicBezTo>
                    <a:pt x="45" y="369"/>
                    <a:pt x="54" y="344"/>
                    <a:pt x="66" y="320"/>
                  </a:cubicBezTo>
                  <a:close/>
                  <a:moveTo>
                    <a:pt x="426" y="0"/>
                  </a:moveTo>
                  <a:cubicBezTo>
                    <a:pt x="346" y="0"/>
                    <a:pt x="226" y="80"/>
                    <a:pt x="146" y="120"/>
                  </a:cubicBezTo>
                  <a:lnTo>
                    <a:pt x="106" y="200"/>
                  </a:lnTo>
                  <a:cubicBezTo>
                    <a:pt x="146" y="200"/>
                    <a:pt x="146" y="160"/>
                    <a:pt x="146" y="160"/>
                  </a:cubicBezTo>
                  <a:cubicBezTo>
                    <a:pt x="186" y="120"/>
                    <a:pt x="226" y="80"/>
                    <a:pt x="266" y="80"/>
                  </a:cubicBezTo>
                  <a:cubicBezTo>
                    <a:pt x="316" y="63"/>
                    <a:pt x="366" y="54"/>
                    <a:pt x="412" y="54"/>
                  </a:cubicBezTo>
                  <a:cubicBezTo>
                    <a:pt x="479" y="54"/>
                    <a:pt x="539" y="73"/>
                    <a:pt x="586" y="120"/>
                  </a:cubicBezTo>
                  <a:lnTo>
                    <a:pt x="626" y="160"/>
                  </a:lnTo>
                  <a:cubicBezTo>
                    <a:pt x="666" y="160"/>
                    <a:pt x="666" y="200"/>
                    <a:pt x="666" y="200"/>
                  </a:cubicBezTo>
                  <a:cubicBezTo>
                    <a:pt x="706" y="240"/>
                    <a:pt x="706" y="240"/>
                    <a:pt x="706" y="280"/>
                  </a:cubicBezTo>
                  <a:cubicBezTo>
                    <a:pt x="746" y="400"/>
                    <a:pt x="746" y="520"/>
                    <a:pt x="666" y="600"/>
                  </a:cubicBezTo>
                  <a:lnTo>
                    <a:pt x="666" y="640"/>
                  </a:lnTo>
                  <a:lnTo>
                    <a:pt x="586" y="720"/>
                  </a:lnTo>
                  <a:cubicBezTo>
                    <a:pt x="546" y="720"/>
                    <a:pt x="506" y="759"/>
                    <a:pt x="426" y="759"/>
                  </a:cubicBezTo>
                  <a:cubicBezTo>
                    <a:pt x="386" y="759"/>
                    <a:pt x="306" y="759"/>
                    <a:pt x="266" y="720"/>
                  </a:cubicBezTo>
                  <a:cubicBezTo>
                    <a:pt x="186" y="680"/>
                    <a:pt x="146" y="640"/>
                    <a:pt x="106" y="560"/>
                  </a:cubicBezTo>
                  <a:cubicBezTo>
                    <a:pt x="66" y="520"/>
                    <a:pt x="66" y="480"/>
                    <a:pt x="66" y="440"/>
                  </a:cubicBezTo>
                  <a:cubicBezTo>
                    <a:pt x="51" y="425"/>
                    <a:pt x="42" y="410"/>
                    <a:pt x="38" y="395"/>
                  </a:cubicBezTo>
                  <a:lnTo>
                    <a:pt x="38" y="395"/>
                  </a:lnTo>
                  <a:cubicBezTo>
                    <a:pt x="0" y="538"/>
                    <a:pt x="45" y="698"/>
                    <a:pt x="146" y="799"/>
                  </a:cubicBezTo>
                  <a:lnTo>
                    <a:pt x="146" y="759"/>
                  </a:lnTo>
                  <a:cubicBezTo>
                    <a:pt x="226" y="839"/>
                    <a:pt x="306" y="879"/>
                    <a:pt x="386" y="919"/>
                  </a:cubicBezTo>
                  <a:cubicBezTo>
                    <a:pt x="426" y="939"/>
                    <a:pt x="476" y="949"/>
                    <a:pt x="526" y="949"/>
                  </a:cubicBezTo>
                  <a:cubicBezTo>
                    <a:pt x="576" y="949"/>
                    <a:pt x="626" y="939"/>
                    <a:pt x="666" y="919"/>
                  </a:cubicBezTo>
                  <a:cubicBezTo>
                    <a:pt x="746" y="879"/>
                    <a:pt x="786" y="879"/>
                    <a:pt x="826" y="839"/>
                  </a:cubicBezTo>
                  <a:lnTo>
                    <a:pt x="866" y="759"/>
                  </a:lnTo>
                  <a:lnTo>
                    <a:pt x="906" y="720"/>
                  </a:lnTo>
                  <a:cubicBezTo>
                    <a:pt x="986" y="600"/>
                    <a:pt x="1026" y="520"/>
                    <a:pt x="986" y="400"/>
                  </a:cubicBezTo>
                  <a:cubicBezTo>
                    <a:pt x="986" y="280"/>
                    <a:pt x="946" y="200"/>
                    <a:pt x="866" y="120"/>
                  </a:cubicBezTo>
                  <a:cubicBezTo>
                    <a:pt x="866" y="80"/>
                    <a:pt x="826" y="40"/>
                    <a:pt x="786" y="40"/>
                  </a:cubicBezTo>
                  <a:lnTo>
                    <a:pt x="7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05;p44">
              <a:extLst>
                <a:ext uri="{FF2B5EF4-FFF2-40B4-BE49-F238E27FC236}">
                  <a16:creationId xmlns:a16="http://schemas.microsoft.com/office/drawing/2014/main" id="{DFD27B4B-3458-CC12-9B19-FD78B8D6EA2D}"/>
                </a:ext>
              </a:extLst>
            </p:cNvPr>
            <p:cNvSpPr/>
            <p:nvPr/>
          </p:nvSpPr>
          <p:spPr>
            <a:xfrm>
              <a:off x="3999325" y="1148625"/>
              <a:ext cx="26000" cy="23500"/>
            </a:xfrm>
            <a:custGeom>
              <a:avLst/>
              <a:gdLst/>
              <a:ahLst/>
              <a:cxnLst/>
              <a:rect l="l" t="t" r="r" b="b"/>
              <a:pathLst>
                <a:path w="1040" h="940" extrusionOk="0">
                  <a:moveTo>
                    <a:pt x="121" y="270"/>
                  </a:moveTo>
                  <a:cubicBezTo>
                    <a:pt x="81" y="270"/>
                    <a:pt x="81" y="310"/>
                    <a:pt x="81" y="350"/>
                  </a:cubicBezTo>
                  <a:lnTo>
                    <a:pt x="81" y="350"/>
                  </a:lnTo>
                  <a:cubicBezTo>
                    <a:pt x="81" y="310"/>
                    <a:pt x="81" y="310"/>
                    <a:pt x="121" y="270"/>
                  </a:cubicBezTo>
                  <a:close/>
                  <a:moveTo>
                    <a:pt x="595" y="0"/>
                  </a:moveTo>
                  <a:cubicBezTo>
                    <a:pt x="560" y="0"/>
                    <a:pt x="520" y="10"/>
                    <a:pt x="480" y="30"/>
                  </a:cubicBezTo>
                  <a:cubicBezTo>
                    <a:pt x="361" y="30"/>
                    <a:pt x="281" y="70"/>
                    <a:pt x="201" y="150"/>
                  </a:cubicBezTo>
                  <a:lnTo>
                    <a:pt x="161" y="230"/>
                  </a:lnTo>
                  <a:cubicBezTo>
                    <a:pt x="201" y="150"/>
                    <a:pt x="241" y="110"/>
                    <a:pt x="321" y="110"/>
                  </a:cubicBezTo>
                  <a:cubicBezTo>
                    <a:pt x="370" y="94"/>
                    <a:pt x="420" y="84"/>
                    <a:pt x="467" y="84"/>
                  </a:cubicBezTo>
                  <a:cubicBezTo>
                    <a:pt x="533" y="84"/>
                    <a:pt x="594" y="104"/>
                    <a:pt x="640" y="150"/>
                  </a:cubicBezTo>
                  <a:lnTo>
                    <a:pt x="680" y="190"/>
                  </a:lnTo>
                  <a:lnTo>
                    <a:pt x="720" y="230"/>
                  </a:lnTo>
                  <a:cubicBezTo>
                    <a:pt x="720" y="230"/>
                    <a:pt x="760" y="270"/>
                    <a:pt x="760" y="310"/>
                  </a:cubicBezTo>
                  <a:cubicBezTo>
                    <a:pt x="760" y="350"/>
                    <a:pt x="760" y="390"/>
                    <a:pt x="760" y="470"/>
                  </a:cubicBezTo>
                  <a:cubicBezTo>
                    <a:pt x="760" y="510"/>
                    <a:pt x="720" y="590"/>
                    <a:pt x="680" y="630"/>
                  </a:cubicBezTo>
                  <a:lnTo>
                    <a:pt x="680" y="670"/>
                  </a:lnTo>
                  <a:lnTo>
                    <a:pt x="600" y="710"/>
                  </a:lnTo>
                  <a:cubicBezTo>
                    <a:pt x="560" y="750"/>
                    <a:pt x="520" y="790"/>
                    <a:pt x="440" y="790"/>
                  </a:cubicBezTo>
                  <a:cubicBezTo>
                    <a:pt x="401" y="790"/>
                    <a:pt x="321" y="750"/>
                    <a:pt x="281" y="750"/>
                  </a:cubicBezTo>
                  <a:cubicBezTo>
                    <a:pt x="201" y="710"/>
                    <a:pt x="161" y="670"/>
                    <a:pt x="121" y="630"/>
                  </a:cubicBezTo>
                  <a:cubicBezTo>
                    <a:pt x="121" y="590"/>
                    <a:pt x="81" y="510"/>
                    <a:pt x="81" y="470"/>
                  </a:cubicBezTo>
                  <a:cubicBezTo>
                    <a:pt x="81" y="430"/>
                    <a:pt x="81" y="390"/>
                    <a:pt x="81" y="350"/>
                  </a:cubicBezTo>
                  <a:lnTo>
                    <a:pt x="81" y="350"/>
                  </a:lnTo>
                  <a:cubicBezTo>
                    <a:pt x="1" y="510"/>
                    <a:pt x="41" y="710"/>
                    <a:pt x="161" y="830"/>
                  </a:cubicBezTo>
                  <a:lnTo>
                    <a:pt x="201" y="790"/>
                  </a:lnTo>
                  <a:cubicBezTo>
                    <a:pt x="241" y="870"/>
                    <a:pt x="321" y="910"/>
                    <a:pt x="401" y="910"/>
                  </a:cubicBezTo>
                  <a:cubicBezTo>
                    <a:pt x="460" y="930"/>
                    <a:pt x="510" y="940"/>
                    <a:pt x="560" y="940"/>
                  </a:cubicBezTo>
                  <a:cubicBezTo>
                    <a:pt x="610" y="940"/>
                    <a:pt x="660" y="930"/>
                    <a:pt x="720" y="910"/>
                  </a:cubicBezTo>
                  <a:cubicBezTo>
                    <a:pt x="760" y="910"/>
                    <a:pt x="800" y="870"/>
                    <a:pt x="840" y="830"/>
                  </a:cubicBezTo>
                  <a:lnTo>
                    <a:pt x="920" y="790"/>
                  </a:lnTo>
                  <a:lnTo>
                    <a:pt x="960" y="710"/>
                  </a:lnTo>
                  <a:cubicBezTo>
                    <a:pt x="1040" y="630"/>
                    <a:pt x="1040" y="510"/>
                    <a:pt x="1040" y="430"/>
                  </a:cubicBezTo>
                  <a:cubicBezTo>
                    <a:pt x="1040" y="310"/>
                    <a:pt x="1000" y="230"/>
                    <a:pt x="920" y="150"/>
                  </a:cubicBezTo>
                  <a:cubicBezTo>
                    <a:pt x="880" y="110"/>
                    <a:pt x="840" y="70"/>
                    <a:pt x="800" y="70"/>
                  </a:cubicBezTo>
                  <a:lnTo>
                    <a:pt x="760" y="30"/>
                  </a:lnTo>
                  <a:lnTo>
                    <a:pt x="680" y="30"/>
                  </a:lnTo>
                  <a:cubicBezTo>
                    <a:pt x="660" y="10"/>
                    <a:pt x="630" y="0"/>
                    <a:pt x="5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06;p44">
              <a:extLst>
                <a:ext uri="{FF2B5EF4-FFF2-40B4-BE49-F238E27FC236}">
                  <a16:creationId xmlns:a16="http://schemas.microsoft.com/office/drawing/2014/main" id="{D925E9D9-33F4-040F-86FD-85D469AFF55C}"/>
                </a:ext>
              </a:extLst>
            </p:cNvPr>
            <p:cNvSpPr/>
            <p:nvPr/>
          </p:nvSpPr>
          <p:spPr>
            <a:xfrm>
              <a:off x="3858450" y="1142375"/>
              <a:ext cx="25000" cy="22750"/>
            </a:xfrm>
            <a:custGeom>
              <a:avLst/>
              <a:gdLst/>
              <a:ahLst/>
              <a:cxnLst/>
              <a:rect l="l" t="t" r="r" b="b"/>
              <a:pathLst>
                <a:path w="1000" h="910" extrusionOk="0">
                  <a:moveTo>
                    <a:pt x="160" y="161"/>
                  </a:moveTo>
                  <a:cubicBezTo>
                    <a:pt x="120" y="161"/>
                    <a:pt x="120" y="200"/>
                    <a:pt x="120" y="240"/>
                  </a:cubicBezTo>
                  <a:lnTo>
                    <a:pt x="160" y="161"/>
                  </a:lnTo>
                  <a:close/>
                  <a:moveTo>
                    <a:pt x="440" y="1"/>
                  </a:moveTo>
                  <a:cubicBezTo>
                    <a:pt x="320" y="41"/>
                    <a:pt x="240" y="81"/>
                    <a:pt x="160" y="161"/>
                  </a:cubicBezTo>
                  <a:cubicBezTo>
                    <a:pt x="200" y="121"/>
                    <a:pt x="240" y="121"/>
                    <a:pt x="280" y="81"/>
                  </a:cubicBezTo>
                  <a:cubicBezTo>
                    <a:pt x="302" y="70"/>
                    <a:pt x="329" y="65"/>
                    <a:pt x="359" y="65"/>
                  </a:cubicBezTo>
                  <a:cubicBezTo>
                    <a:pt x="440" y="65"/>
                    <a:pt x="541" y="102"/>
                    <a:pt x="600" y="161"/>
                  </a:cubicBezTo>
                  <a:lnTo>
                    <a:pt x="640" y="161"/>
                  </a:lnTo>
                  <a:lnTo>
                    <a:pt x="680" y="200"/>
                  </a:lnTo>
                  <a:cubicBezTo>
                    <a:pt x="680" y="240"/>
                    <a:pt x="680" y="280"/>
                    <a:pt x="720" y="280"/>
                  </a:cubicBezTo>
                  <a:cubicBezTo>
                    <a:pt x="720" y="360"/>
                    <a:pt x="720" y="400"/>
                    <a:pt x="720" y="440"/>
                  </a:cubicBezTo>
                  <a:cubicBezTo>
                    <a:pt x="720" y="480"/>
                    <a:pt x="720" y="520"/>
                    <a:pt x="720" y="520"/>
                  </a:cubicBezTo>
                  <a:lnTo>
                    <a:pt x="720" y="600"/>
                  </a:lnTo>
                  <a:cubicBezTo>
                    <a:pt x="680" y="600"/>
                    <a:pt x="680" y="640"/>
                    <a:pt x="640" y="640"/>
                  </a:cubicBezTo>
                  <a:lnTo>
                    <a:pt x="600" y="680"/>
                  </a:lnTo>
                  <a:cubicBezTo>
                    <a:pt x="560" y="720"/>
                    <a:pt x="480" y="760"/>
                    <a:pt x="440" y="760"/>
                  </a:cubicBezTo>
                  <a:cubicBezTo>
                    <a:pt x="360" y="760"/>
                    <a:pt x="320" y="720"/>
                    <a:pt x="240" y="720"/>
                  </a:cubicBezTo>
                  <a:cubicBezTo>
                    <a:pt x="200" y="680"/>
                    <a:pt x="160" y="640"/>
                    <a:pt x="120" y="600"/>
                  </a:cubicBezTo>
                  <a:cubicBezTo>
                    <a:pt x="80" y="560"/>
                    <a:pt x="80" y="480"/>
                    <a:pt x="80" y="440"/>
                  </a:cubicBezTo>
                  <a:cubicBezTo>
                    <a:pt x="40" y="400"/>
                    <a:pt x="40" y="360"/>
                    <a:pt x="80" y="320"/>
                  </a:cubicBezTo>
                  <a:cubicBezTo>
                    <a:pt x="80" y="280"/>
                    <a:pt x="80" y="240"/>
                    <a:pt x="80" y="240"/>
                  </a:cubicBezTo>
                  <a:cubicBezTo>
                    <a:pt x="80" y="240"/>
                    <a:pt x="80" y="280"/>
                    <a:pt x="40" y="320"/>
                  </a:cubicBezTo>
                  <a:cubicBezTo>
                    <a:pt x="0" y="480"/>
                    <a:pt x="40" y="680"/>
                    <a:pt x="160" y="800"/>
                  </a:cubicBezTo>
                  <a:lnTo>
                    <a:pt x="200" y="760"/>
                  </a:lnTo>
                  <a:cubicBezTo>
                    <a:pt x="280" y="800"/>
                    <a:pt x="320" y="840"/>
                    <a:pt x="440" y="880"/>
                  </a:cubicBezTo>
                  <a:cubicBezTo>
                    <a:pt x="480" y="900"/>
                    <a:pt x="530" y="910"/>
                    <a:pt x="580" y="910"/>
                  </a:cubicBezTo>
                  <a:cubicBezTo>
                    <a:pt x="630" y="910"/>
                    <a:pt x="680" y="900"/>
                    <a:pt x="720" y="880"/>
                  </a:cubicBezTo>
                  <a:cubicBezTo>
                    <a:pt x="760" y="880"/>
                    <a:pt x="840" y="840"/>
                    <a:pt x="880" y="800"/>
                  </a:cubicBezTo>
                  <a:cubicBezTo>
                    <a:pt x="920" y="760"/>
                    <a:pt x="960" y="720"/>
                    <a:pt x="960" y="680"/>
                  </a:cubicBezTo>
                  <a:lnTo>
                    <a:pt x="960" y="640"/>
                  </a:lnTo>
                  <a:cubicBezTo>
                    <a:pt x="1000" y="640"/>
                    <a:pt x="1000" y="600"/>
                    <a:pt x="1000" y="560"/>
                  </a:cubicBezTo>
                  <a:cubicBezTo>
                    <a:pt x="1000" y="520"/>
                    <a:pt x="1000" y="480"/>
                    <a:pt x="1000" y="400"/>
                  </a:cubicBezTo>
                  <a:cubicBezTo>
                    <a:pt x="1000" y="320"/>
                    <a:pt x="960" y="200"/>
                    <a:pt x="880" y="121"/>
                  </a:cubicBezTo>
                  <a:cubicBezTo>
                    <a:pt x="840" y="81"/>
                    <a:pt x="800" y="81"/>
                    <a:pt x="760" y="41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07;p44">
              <a:extLst>
                <a:ext uri="{FF2B5EF4-FFF2-40B4-BE49-F238E27FC236}">
                  <a16:creationId xmlns:a16="http://schemas.microsoft.com/office/drawing/2014/main" id="{560872B7-5F11-4192-317D-8D027741A0C5}"/>
                </a:ext>
              </a:extLst>
            </p:cNvPr>
            <p:cNvSpPr/>
            <p:nvPr/>
          </p:nvSpPr>
          <p:spPr>
            <a:xfrm>
              <a:off x="3957375" y="631050"/>
              <a:ext cx="62975" cy="43725"/>
            </a:xfrm>
            <a:custGeom>
              <a:avLst/>
              <a:gdLst/>
              <a:ahLst/>
              <a:cxnLst/>
              <a:rect l="l" t="t" r="r" b="b"/>
              <a:pathLst>
                <a:path w="2519" h="1749" extrusionOk="0">
                  <a:moveTo>
                    <a:pt x="1188" y="1"/>
                  </a:moveTo>
                  <a:cubicBezTo>
                    <a:pt x="809" y="1"/>
                    <a:pt x="453" y="98"/>
                    <a:pt x="120" y="310"/>
                  </a:cubicBezTo>
                  <a:lnTo>
                    <a:pt x="0" y="390"/>
                  </a:lnTo>
                  <a:lnTo>
                    <a:pt x="120" y="390"/>
                  </a:lnTo>
                  <a:lnTo>
                    <a:pt x="680" y="310"/>
                  </a:lnTo>
                  <a:lnTo>
                    <a:pt x="840" y="350"/>
                  </a:lnTo>
                  <a:lnTo>
                    <a:pt x="720" y="430"/>
                  </a:lnTo>
                  <a:cubicBezTo>
                    <a:pt x="640" y="470"/>
                    <a:pt x="600" y="510"/>
                    <a:pt x="520" y="590"/>
                  </a:cubicBezTo>
                  <a:cubicBezTo>
                    <a:pt x="440" y="630"/>
                    <a:pt x="400" y="710"/>
                    <a:pt x="360" y="790"/>
                  </a:cubicBezTo>
                  <a:cubicBezTo>
                    <a:pt x="400" y="710"/>
                    <a:pt x="480" y="670"/>
                    <a:pt x="560" y="630"/>
                  </a:cubicBezTo>
                  <a:cubicBezTo>
                    <a:pt x="600" y="590"/>
                    <a:pt x="680" y="550"/>
                    <a:pt x="760" y="510"/>
                  </a:cubicBezTo>
                  <a:cubicBezTo>
                    <a:pt x="800" y="510"/>
                    <a:pt x="879" y="470"/>
                    <a:pt x="919" y="470"/>
                  </a:cubicBezTo>
                  <a:lnTo>
                    <a:pt x="1119" y="470"/>
                  </a:lnTo>
                  <a:lnTo>
                    <a:pt x="1319" y="550"/>
                  </a:lnTo>
                  <a:lnTo>
                    <a:pt x="1199" y="550"/>
                  </a:lnTo>
                  <a:cubicBezTo>
                    <a:pt x="959" y="550"/>
                    <a:pt x="680" y="670"/>
                    <a:pt x="520" y="870"/>
                  </a:cubicBezTo>
                  <a:cubicBezTo>
                    <a:pt x="520" y="870"/>
                    <a:pt x="680" y="949"/>
                    <a:pt x="879" y="989"/>
                  </a:cubicBezTo>
                  <a:cubicBezTo>
                    <a:pt x="879" y="989"/>
                    <a:pt x="879" y="949"/>
                    <a:pt x="879" y="949"/>
                  </a:cubicBezTo>
                  <a:cubicBezTo>
                    <a:pt x="879" y="920"/>
                    <a:pt x="879" y="870"/>
                    <a:pt x="879" y="830"/>
                  </a:cubicBezTo>
                  <a:cubicBezTo>
                    <a:pt x="919" y="870"/>
                    <a:pt x="919" y="870"/>
                    <a:pt x="959" y="910"/>
                  </a:cubicBezTo>
                  <a:cubicBezTo>
                    <a:pt x="959" y="949"/>
                    <a:pt x="999" y="989"/>
                    <a:pt x="1079" y="1029"/>
                  </a:cubicBezTo>
                  <a:lnTo>
                    <a:pt x="1359" y="1029"/>
                  </a:lnTo>
                  <a:cubicBezTo>
                    <a:pt x="1399" y="1029"/>
                    <a:pt x="1439" y="989"/>
                    <a:pt x="1479" y="949"/>
                  </a:cubicBezTo>
                  <a:cubicBezTo>
                    <a:pt x="1519" y="910"/>
                    <a:pt x="1519" y="910"/>
                    <a:pt x="1559" y="870"/>
                  </a:cubicBezTo>
                  <a:cubicBezTo>
                    <a:pt x="1559" y="910"/>
                    <a:pt x="1559" y="949"/>
                    <a:pt x="1559" y="989"/>
                  </a:cubicBezTo>
                  <a:lnTo>
                    <a:pt x="1559" y="1029"/>
                  </a:lnTo>
                  <a:cubicBezTo>
                    <a:pt x="1759" y="989"/>
                    <a:pt x="1879" y="949"/>
                    <a:pt x="1879" y="949"/>
                  </a:cubicBezTo>
                  <a:cubicBezTo>
                    <a:pt x="1839" y="870"/>
                    <a:pt x="1799" y="830"/>
                    <a:pt x="1719" y="790"/>
                  </a:cubicBezTo>
                  <a:lnTo>
                    <a:pt x="1719" y="790"/>
                  </a:lnTo>
                  <a:cubicBezTo>
                    <a:pt x="1879" y="870"/>
                    <a:pt x="2039" y="989"/>
                    <a:pt x="2158" y="1109"/>
                  </a:cubicBezTo>
                  <a:cubicBezTo>
                    <a:pt x="2238" y="1229"/>
                    <a:pt x="2318" y="1389"/>
                    <a:pt x="2358" y="1549"/>
                  </a:cubicBezTo>
                  <a:lnTo>
                    <a:pt x="2438" y="1749"/>
                  </a:lnTo>
                  <a:lnTo>
                    <a:pt x="2438" y="1509"/>
                  </a:lnTo>
                  <a:cubicBezTo>
                    <a:pt x="2438" y="1509"/>
                    <a:pt x="2518" y="70"/>
                    <a:pt x="1559" y="30"/>
                  </a:cubicBezTo>
                  <a:cubicBezTo>
                    <a:pt x="1433" y="11"/>
                    <a:pt x="1309" y="1"/>
                    <a:pt x="1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08;p44">
              <a:extLst>
                <a:ext uri="{FF2B5EF4-FFF2-40B4-BE49-F238E27FC236}">
                  <a16:creationId xmlns:a16="http://schemas.microsoft.com/office/drawing/2014/main" id="{B384C4B0-0578-DB2C-32C2-1CCF7AF4D272}"/>
                </a:ext>
              </a:extLst>
            </p:cNvPr>
            <p:cNvSpPr/>
            <p:nvPr/>
          </p:nvSpPr>
          <p:spPr>
            <a:xfrm>
              <a:off x="3078075" y="269075"/>
              <a:ext cx="1487825" cy="1488100"/>
            </a:xfrm>
            <a:custGeom>
              <a:avLst/>
              <a:gdLst/>
              <a:ahLst/>
              <a:cxnLst/>
              <a:rect l="l" t="t" r="r" b="b"/>
              <a:pathLst>
                <a:path w="59513" h="59524" extrusionOk="0">
                  <a:moveTo>
                    <a:pt x="29217" y="1"/>
                  </a:moveTo>
                  <a:lnTo>
                    <a:pt x="30776" y="121"/>
                  </a:lnTo>
                  <a:cubicBezTo>
                    <a:pt x="32215" y="281"/>
                    <a:pt x="33613" y="521"/>
                    <a:pt x="35052" y="840"/>
                  </a:cubicBezTo>
                  <a:cubicBezTo>
                    <a:pt x="37211" y="1400"/>
                    <a:pt x="39329" y="2159"/>
                    <a:pt x="41327" y="3158"/>
                  </a:cubicBezTo>
                  <a:cubicBezTo>
                    <a:pt x="42526" y="3798"/>
                    <a:pt x="43685" y="4477"/>
                    <a:pt x="44804" y="5277"/>
                  </a:cubicBezTo>
                  <a:cubicBezTo>
                    <a:pt x="46043" y="6116"/>
                    <a:pt x="47202" y="7075"/>
                    <a:pt x="48322" y="8114"/>
                  </a:cubicBezTo>
                  <a:cubicBezTo>
                    <a:pt x="50760" y="10473"/>
                    <a:pt x="52758" y="13190"/>
                    <a:pt x="54317" y="16228"/>
                  </a:cubicBezTo>
                  <a:cubicBezTo>
                    <a:pt x="55955" y="19585"/>
                    <a:pt x="56954" y="23222"/>
                    <a:pt x="57194" y="26979"/>
                  </a:cubicBezTo>
                  <a:cubicBezTo>
                    <a:pt x="57194" y="27219"/>
                    <a:pt x="57194" y="27459"/>
                    <a:pt x="57234" y="27699"/>
                  </a:cubicBezTo>
                  <a:lnTo>
                    <a:pt x="57234" y="28418"/>
                  </a:lnTo>
                  <a:lnTo>
                    <a:pt x="57234" y="29177"/>
                  </a:lnTo>
                  <a:lnTo>
                    <a:pt x="57234" y="29897"/>
                  </a:lnTo>
                  <a:lnTo>
                    <a:pt x="57234" y="30656"/>
                  </a:lnTo>
                  <a:lnTo>
                    <a:pt x="57154" y="31376"/>
                  </a:lnTo>
                  <a:lnTo>
                    <a:pt x="57074" y="32095"/>
                  </a:lnTo>
                  <a:lnTo>
                    <a:pt x="56994" y="32854"/>
                  </a:lnTo>
                  <a:cubicBezTo>
                    <a:pt x="56715" y="34853"/>
                    <a:pt x="56235" y="36811"/>
                    <a:pt x="55556" y="38690"/>
                  </a:cubicBezTo>
                  <a:cubicBezTo>
                    <a:pt x="52638" y="46483"/>
                    <a:pt x="46523" y="52638"/>
                    <a:pt x="38689" y="55516"/>
                  </a:cubicBezTo>
                  <a:cubicBezTo>
                    <a:pt x="37770" y="55876"/>
                    <a:pt x="36771" y="56155"/>
                    <a:pt x="35812" y="56395"/>
                  </a:cubicBezTo>
                  <a:cubicBezTo>
                    <a:pt x="35292" y="56515"/>
                    <a:pt x="34852" y="56635"/>
                    <a:pt x="34333" y="56715"/>
                  </a:cubicBezTo>
                  <a:lnTo>
                    <a:pt x="33613" y="56875"/>
                  </a:lnTo>
                  <a:cubicBezTo>
                    <a:pt x="33374" y="56915"/>
                    <a:pt x="33094" y="56915"/>
                    <a:pt x="32854" y="56955"/>
                  </a:cubicBezTo>
                  <a:cubicBezTo>
                    <a:pt x="31527" y="57142"/>
                    <a:pt x="30193" y="57235"/>
                    <a:pt x="28863" y="57235"/>
                  </a:cubicBezTo>
                  <a:cubicBezTo>
                    <a:pt x="24503" y="57235"/>
                    <a:pt x="20178" y="56237"/>
                    <a:pt x="16228" y="54277"/>
                  </a:cubicBezTo>
                  <a:cubicBezTo>
                    <a:pt x="13230" y="52758"/>
                    <a:pt x="10472" y="50760"/>
                    <a:pt x="8114" y="48322"/>
                  </a:cubicBezTo>
                  <a:cubicBezTo>
                    <a:pt x="7075" y="47243"/>
                    <a:pt x="6156" y="46044"/>
                    <a:pt x="5277" y="44805"/>
                  </a:cubicBezTo>
                  <a:cubicBezTo>
                    <a:pt x="4477" y="43726"/>
                    <a:pt x="3798" y="42526"/>
                    <a:pt x="3198" y="41327"/>
                  </a:cubicBezTo>
                  <a:cubicBezTo>
                    <a:pt x="2199" y="39329"/>
                    <a:pt x="1400" y="37211"/>
                    <a:pt x="880" y="35053"/>
                  </a:cubicBezTo>
                  <a:cubicBezTo>
                    <a:pt x="520" y="33654"/>
                    <a:pt x="281" y="32215"/>
                    <a:pt x="161" y="30776"/>
                  </a:cubicBezTo>
                  <a:lnTo>
                    <a:pt x="41" y="29217"/>
                  </a:lnTo>
                  <a:lnTo>
                    <a:pt x="1" y="30776"/>
                  </a:lnTo>
                  <a:cubicBezTo>
                    <a:pt x="1" y="32255"/>
                    <a:pt x="121" y="33694"/>
                    <a:pt x="361" y="35172"/>
                  </a:cubicBezTo>
                  <a:cubicBezTo>
                    <a:pt x="760" y="37411"/>
                    <a:pt x="1400" y="39609"/>
                    <a:pt x="2319" y="41727"/>
                  </a:cubicBezTo>
                  <a:cubicBezTo>
                    <a:pt x="3478" y="44485"/>
                    <a:pt x="5077" y="47043"/>
                    <a:pt x="7035" y="49321"/>
                  </a:cubicBezTo>
                  <a:cubicBezTo>
                    <a:pt x="8194" y="50640"/>
                    <a:pt x="9433" y="51839"/>
                    <a:pt x="10752" y="52918"/>
                  </a:cubicBezTo>
                  <a:cubicBezTo>
                    <a:pt x="15348" y="56635"/>
                    <a:pt x="20944" y="58873"/>
                    <a:pt x="26819" y="59393"/>
                  </a:cubicBezTo>
                  <a:cubicBezTo>
                    <a:pt x="27757" y="59480"/>
                    <a:pt x="28696" y="59523"/>
                    <a:pt x="29632" y="59523"/>
                  </a:cubicBezTo>
                  <a:cubicBezTo>
                    <a:pt x="33001" y="59523"/>
                    <a:pt x="36338" y="58960"/>
                    <a:pt x="39529" y="57834"/>
                  </a:cubicBezTo>
                  <a:cubicBezTo>
                    <a:pt x="48082" y="54797"/>
                    <a:pt x="54796" y="48082"/>
                    <a:pt x="57834" y="39529"/>
                  </a:cubicBezTo>
                  <a:cubicBezTo>
                    <a:pt x="58553" y="37451"/>
                    <a:pt x="59073" y="35332"/>
                    <a:pt x="59313" y="33174"/>
                  </a:cubicBezTo>
                  <a:lnTo>
                    <a:pt x="59432" y="32375"/>
                  </a:lnTo>
                  <a:lnTo>
                    <a:pt x="59472" y="31535"/>
                  </a:lnTo>
                  <a:lnTo>
                    <a:pt x="59512" y="30736"/>
                  </a:lnTo>
                  <a:lnTo>
                    <a:pt x="59512" y="29937"/>
                  </a:lnTo>
                  <a:lnTo>
                    <a:pt x="59512" y="29177"/>
                  </a:lnTo>
                  <a:lnTo>
                    <a:pt x="59512" y="28378"/>
                  </a:lnTo>
                  <a:cubicBezTo>
                    <a:pt x="59512" y="28098"/>
                    <a:pt x="59512" y="27858"/>
                    <a:pt x="59472" y="27579"/>
                  </a:cubicBezTo>
                  <a:lnTo>
                    <a:pt x="59393" y="26779"/>
                  </a:lnTo>
                  <a:cubicBezTo>
                    <a:pt x="58873" y="20904"/>
                    <a:pt x="56595" y="15309"/>
                    <a:pt x="52918" y="10712"/>
                  </a:cubicBezTo>
                  <a:cubicBezTo>
                    <a:pt x="51799" y="9393"/>
                    <a:pt x="50600" y="8154"/>
                    <a:pt x="49321" y="7035"/>
                  </a:cubicBezTo>
                  <a:cubicBezTo>
                    <a:pt x="47043" y="5077"/>
                    <a:pt x="44485" y="3478"/>
                    <a:pt x="41727" y="2279"/>
                  </a:cubicBezTo>
                  <a:cubicBezTo>
                    <a:pt x="39609" y="1400"/>
                    <a:pt x="37410" y="720"/>
                    <a:pt x="35132" y="361"/>
                  </a:cubicBezTo>
                  <a:cubicBezTo>
                    <a:pt x="33693" y="121"/>
                    <a:pt x="32215" y="1"/>
                    <a:pt x="30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09;p44">
              <a:extLst>
                <a:ext uri="{FF2B5EF4-FFF2-40B4-BE49-F238E27FC236}">
                  <a16:creationId xmlns:a16="http://schemas.microsoft.com/office/drawing/2014/main" id="{53AC5751-F7CD-3A1B-D22E-BB1C75F271A9}"/>
                </a:ext>
              </a:extLst>
            </p:cNvPr>
            <p:cNvSpPr/>
            <p:nvPr/>
          </p:nvSpPr>
          <p:spPr>
            <a:xfrm>
              <a:off x="3153025" y="606650"/>
              <a:ext cx="26000" cy="25175"/>
            </a:xfrm>
            <a:custGeom>
              <a:avLst/>
              <a:gdLst/>
              <a:ahLst/>
              <a:cxnLst/>
              <a:rect l="l" t="t" r="r" b="b"/>
              <a:pathLst>
                <a:path w="1040" h="1007" extrusionOk="0">
                  <a:moveTo>
                    <a:pt x="527" y="1"/>
                  </a:moveTo>
                  <a:cubicBezTo>
                    <a:pt x="487" y="1"/>
                    <a:pt x="445" y="3"/>
                    <a:pt x="400" y="7"/>
                  </a:cubicBezTo>
                  <a:lnTo>
                    <a:pt x="0" y="47"/>
                  </a:lnTo>
                  <a:lnTo>
                    <a:pt x="0" y="1006"/>
                  </a:lnTo>
                  <a:lnTo>
                    <a:pt x="400" y="966"/>
                  </a:lnTo>
                  <a:cubicBezTo>
                    <a:pt x="840" y="926"/>
                    <a:pt x="1040" y="726"/>
                    <a:pt x="1040" y="407"/>
                  </a:cubicBezTo>
                  <a:cubicBezTo>
                    <a:pt x="1040" y="155"/>
                    <a:pt x="878" y="1"/>
                    <a:pt x="5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10;p44">
              <a:extLst>
                <a:ext uri="{FF2B5EF4-FFF2-40B4-BE49-F238E27FC236}">
                  <a16:creationId xmlns:a16="http://schemas.microsoft.com/office/drawing/2014/main" id="{F6051C5A-0CD6-2B19-0768-69FE06415518}"/>
                </a:ext>
              </a:extLst>
            </p:cNvPr>
            <p:cNvSpPr/>
            <p:nvPr/>
          </p:nvSpPr>
          <p:spPr>
            <a:xfrm>
              <a:off x="3153025" y="543875"/>
              <a:ext cx="23000" cy="22000"/>
            </a:xfrm>
            <a:custGeom>
              <a:avLst/>
              <a:gdLst/>
              <a:ahLst/>
              <a:cxnLst/>
              <a:rect l="l" t="t" r="r" b="b"/>
              <a:pathLst>
                <a:path w="920" h="880" extrusionOk="0">
                  <a:moveTo>
                    <a:pt x="0" y="0"/>
                  </a:moveTo>
                  <a:lnTo>
                    <a:pt x="0" y="879"/>
                  </a:lnTo>
                  <a:lnTo>
                    <a:pt x="360" y="879"/>
                  </a:lnTo>
                  <a:cubicBezTo>
                    <a:pt x="720" y="839"/>
                    <a:pt x="920" y="600"/>
                    <a:pt x="920" y="360"/>
                  </a:cubicBezTo>
                  <a:cubicBezTo>
                    <a:pt x="920" y="160"/>
                    <a:pt x="800" y="0"/>
                    <a:pt x="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11;p44">
              <a:extLst>
                <a:ext uri="{FF2B5EF4-FFF2-40B4-BE49-F238E27FC236}">
                  <a16:creationId xmlns:a16="http://schemas.microsoft.com/office/drawing/2014/main" id="{72919CBB-7996-6C1F-4CBE-A1126EB2CBFC}"/>
                </a:ext>
              </a:extLst>
            </p:cNvPr>
            <p:cNvSpPr/>
            <p:nvPr/>
          </p:nvSpPr>
          <p:spPr>
            <a:xfrm>
              <a:off x="3340875" y="548850"/>
              <a:ext cx="19000" cy="44000"/>
            </a:xfrm>
            <a:custGeom>
              <a:avLst/>
              <a:gdLst/>
              <a:ahLst/>
              <a:cxnLst/>
              <a:rect l="l" t="t" r="r" b="b"/>
              <a:pathLst>
                <a:path w="760" h="1760" extrusionOk="0">
                  <a:moveTo>
                    <a:pt x="400" y="1"/>
                  </a:moveTo>
                  <a:lnTo>
                    <a:pt x="200" y="880"/>
                  </a:lnTo>
                  <a:lnTo>
                    <a:pt x="0" y="1759"/>
                  </a:lnTo>
                  <a:lnTo>
                    <a:pt x="760" y="1680"/>
                  </a:lnTo>
                  <a:lnTo>
                    <a:pt x="4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12;p44">
              <a:extLst>
                <a:ext uri="{FF2B5EF4-FFF2-40B4-BE49-F238E27FC236}">
                  <a16:creationId xmlns:a16="http://schemas.microsoft.com/office/drawing/2014/main" id="{E9F39FE0-1C5F-5A94-10EE-EE076AC25E74}"/>
                </a:ext>
              </a:extLst>
            </p:cNvPr>
            <p:cNvSpPr/>
            <p:nvPr/>
          </p:nvSpPr>
          <p:spPr>
            <a:xfrm>
              <a:off x="3502750" y="723725"/>
              <a:ext cx="56975" cy="59075"/>
            </a:xfrm>
            <a:custGeom>
              <a:avLst/>
              <a:gdLst/>
              <a:ahLst/>
              <a:cxnLst/>
              <a:rect l="l" t="t" r="r" b="b"/>
              <a:pathLst>
                <a:path w="2279" h="2363" extrusionOk="0">
                  <a:moveTo>
                    <a:pt x="1119" y="0"/>
                  </a:moveTo>
                  <a:cubicBezTo>
                    <a:pt x="480" y="80"/>
                    <a:pt x="0" y="640"/>
                    <a:pt x="0" y="1279"/>
                  </a:cubicBezTo>
                  <a:cubicBezTo>
                    <a:pt x="0" y="1439"/>
                    <a:pt x="40" y="1599"/>
                    <a:pt x="80" y="1759"/>
                  </a:cubicBezTo>
                  <a:cubicBezTo>
                    <a:pt x="265" y="2129"/>
                    <a:pt x="623" y="2363"/>
                    <a:pt x="1024" y="2363"/>
                  </a:cubicBezTo>
                  <a:cubicBezTo>
                    <a:pt x="1056" y="2363"/>
                    <a:pt x="1087" y="2361"/>
                    <a:pt x="1119" y="2358"/>
                  </a:cubicBezTo>
                  <a:cubicBezTo>
                    <a:pt x="1359" y="2318"/>
                    <a:pt x="1599" y="2238"/>
                    <a:pt x="1759" y="2119"/>
                  </a:cubicBezTo>
                  <a:cubicBezTo>
                    <a:pt x="2038" y="1919"/>
                    <a:pt x="2198" y="1639"/>
                    <a:pt x="2278" y="1319"/>
                  </a:cubicBezTo>
                  <a:cubicBezTo>
                    <a:pt x="2278" y="1239"/>
                    <a:pt x="2278" y="1159"/>
                    <a:pt x="2278" y="1079"/>
                  </a:cubicBezTo>
                  <a:cubicBezTo>
                    <a:pt x="2278" y="919"/>
                    <a:pt x="2238" y="760"/>
                    <a:pt x="2158" y="640"/>
                  </a:cubicBezTo>
                  <a:cubicBezTo>
                    <a:pt x="2078" y="440"/>
                    <a:pt x="1958" y="240"/>
                    <a:pt x="1759" y="160"/>
                  </a:cubicBezTo>
                  <a:cubicBezTo>
                    <a:pt x="1599" y="40"/>
                    <a:pt x="1359" y="0"/>
                    <a:pt x="1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13;p44">
              <a:extLst>
                <a:ext uri="{FF2B5EF4-FFF2-40B4-BE49-F238E27FC236}">
                  <a16:creationId xmlns:a16="http://schemas.microsoft.com/office/drawing/2014/main" id="{4068FC69-0FF8-6E6B-5F40-C825D6310506}"/>
                </a:ext>
              </a:extLst>
            </p:cNvPr>
            <p:cNvSpPr/>
            <p:nvPr/>
          </p:nvSpPr>
          <p:spPr>
            <a:xfrm>
              <a:off x="3711575" y="694750"/>
              <a:ext cx="25000" cy="28000"/>
            </a:xfrm>
            <a:custGeom>
              <a:avLst/>
              <a:gdLst/>
              <a:ahLst/>
              <a:cxnLst/>
              <a:rect l="l" t="t" r="r" b="b"/>
              <a:pathLst>
                <a:path w="1000" h="1120" extrusionOk="0">
                  <a:moveTo>
                    <a:pt x="400" y="0"/>
                  </a:moveTo>
                  <a:lnTo>
                    <a:pt x="0" y="40"/>
                  </a:lnTo>
                  <a:lnTo>
                    <a:pt x="0" y="1119"/>
                  </a:lnTo>
                  <a:lnTo>
                    <a:pt x="400" y="1079"/>
                  </a:lnTo>
                  <a:lnTo>
                    <a:pt x="520" y="1079"/>
                  </a:lnTo>
                  <a:cubicBezTo>
                    <a:pt x="680" y="999"/>
                    <a:pt x="840" y="919"/>
                    <a:pt x="919" y="760"/>
                  </a:cubicBezTo>
                  <a:cubicBezTo>
                    <a:pt x="959" y="680"/>
                    <a:pt x="999" y="600"/>
                    <a:pt x="999" y="480"/>
                  </a:cubicBezTo>
                  <a:cubicBezTo>
                    <a:pt x="999" y="440"/>
                    <a:pt x="999" y="400"/>
                    <a:pt x="999" y="360"/>
                  </a:cubicBezTo>
                  <a:cubicBezTo>
                    <a:pt x="959" y="200"/>
                    <a:pt x="840" y="80"/>
                    <a:pt x="6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14;p44">
              <a:extLst>
                <a:ext uri="{FF2B5EF4-FFF2-40B4-BE49-F238E27FC236}">
                  <a16:creationId xmlns:a16="http://schemas.microsoft.com/office/drawing/2014/main" id="{5D1E91B9-57EA-BCE2-99D0-4C2B3F244E5D}"/>
                </a:ext>
              </a:extLst>
            </p:cNvPr>
            <p:cNvSpPr/>
            <p:nvPr/>
          </p:nvSpPr>
          <p:spPr>
            <a:xfrm>
              <a:off x="3091075" y="893575"/>
              <a:ext cx="640500" cy="58975"/>
            </a:xfrm>
            <a:custGeom>
              <a:avLst/>
              <a:gdLst/>
              <a:ahLst/>
              <a:cxnLst/>
              <a:rect l="l" t="t" r="r" b="b"/>
              <a:pathLst>
                <a:path w="25620" h="2359" extrusionOk="0">
                  <a:moveTo>
                    <a:pt x="25620" y="1"/>
                  </a:moveTo>
                  <a:lnTo>
                    <a:pt x="25620" y="1"/>
                  </a:lnTo>
                  <a:cubicBezTo>
                    <a:pt x="25619" y="1"/>
                    <a:pt x="24021" y="1"/>
                    <a:pt x="21623" y="121"/>
                  </a:cubicBezTo>
                  <a:cubicBezTo>
                    <a:pt x="20424" y="201"/>
                    <a:pt x="18985" y="281"/>
                    <a:pt x="17506" y="360"/>
                  </a:cubicBezTo>
                  <a:cubicBezTo>
                    <a:pt x="16747" y="440"/>
                    <a:pt x="15947" y="480"/>
                    <a:pt x="15188" y="560"/>
                  </a:cubicBezTo>
                  <a:lnTo>
                    <a:pt x="12790" y="760"/>
                  </a:lnTo>
                  <a:lnTo>
                    <a:pt x="10392" y="1000"/>
                  </a:lnTo>
                  <a:cubicBezTo>
                    <a:pt x="9593" y="1080"/>
                    <a:pt x="8833" y="1160"/>
                    <a:pt x="8074" y="1240"/>
                  </a:cubicBezTo>
                  <a:cubicBezTo>
                    <a:pt x="7354" y="1320"/>
                    <a:pt x="6595" y="1400"/>
                    <a:pt x="5916" y="1480"/>
                  </a:cubicBezTo>
                  <a:cubicBezTo>
                    <a:pt x="5236" y="1599"/>
                    <a:pt x="4597" y="1679"/>
                    <a:pt x="3997" y="1759"/>
                  </a:cubicBezTo>
                  <a:cubicBezTo>
                    <a:pt x="1599" y="2079"/>
                    <a:pt x="0" y="2359"/>
                    <a:pt x="0" y="2359"/>
                  </a:cubicBezTo>
                  <a:cubicBezTo>
                    <a:pt x="0" y="2359"/>
                    <a:pt x="1599" y="2359"/>
                    <a:pt x="4037" y="2199"/>
                  </a:cubicBezTo>
                  <a:cubicBezTo>
                    <a:pt x="4637" y="2199"/>
                    <a:pt x="5276" y="2159"/>
                    <a:pt x="5956" y="2119"/>
                  </a:cubicBezTo>
                  <a:cubicBezTo>
                    <a:pt x="6675" y="2079"/>
                    <a:pt x="7394" y="2039"/>
                    <a:pt x="8154" y="1959"/>
                  </a:cubicBezTo>
                  <a:cubicBezTo>
                    <a:pt x="8873" y="1919"/>
                    <a:pt x="9673" y="1879"/>
                    <a:pt x="10472" y="1799"/>
                  </a:cubicBezTo>
                  <a:lnTo>
                    <a:pt x="12870" y="1599"/>
                  </a:lnTo>
                  <a:lnTo>
                    <a:pt x="15228" y="1360"/>
                  </a:lnTo>
                  <a:cubicBezTo>
                    <a:pt x="16027" y="1280"/>
                    <a:pt x="16787" y="1200"/>
                    <a:pt x="17546" y="1120"/>
                  </a:cubicBezTo>
                  <a:cubicBezTo>
                    <a:pt x="19065" y="960"/>
                    <a:pt x="20464" y="760"/>
                    <a:pt x="21623" y="600"/>
                  </a:cubicBezTo>
                  <a:cubicBezTo>
                    <a:pt x="24021" y="281"/>
                    <a:pt x="25620" y="1"/>
                    <a:pt x="25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15;p44">
              <a:extLst>
                <a:ext uri="{FF2B5EF4-FFF2-40B4-BE49-F238E27FC236}">
                  <a16:creationId xmlns:a16="http://schemas.microsoft.com/office/drawing/2014/main" id="{4583F2A4-520B-3355-413A-C6B585DC730E}"/>
                </a:ext>
              </a:extLst>
            </p:cNvPr>
            <p:cNvSpPr/>
            <p:nvPr/>
          </p:nvSpPr>
          <p:spPr>
            <a:xfrm>
              <a:off x="3222600" y="1294975"/>
              <a:ext cx="516975" cy="375825"/>
            </a:xfrm>
            <a:custGeom>
              <a:avLst/>
              <a:gdLst/>
              <a:ahLst/>
              <a:cxnLst/>
              <a:rect l="l" t="t" r="r" b="b"/>
              <a:pathLst>
                <a:path w="20679" h="15033" extrusionOk="0">
                  <a:moveTo>
                    <a:pt x="1637" y="396"/>
                  </a:moveTo>
                  <a:cubicBezTo>
                    <a:pt x="1786" y="396"/>
                    <a:pt x="1934" y="441"/>
                    <a:pt x="2053" y="531"/>
                  </a:cubicBezTo>
                  <a:cubicBezTo>
                    <a:pt x="2573" y="891"/>
                    <a:pt x="3133" y="1610"/>
                    <a:pt x="3892" y="2170"/>
                  </a:cubicBezTo>
                  <a:cubicBezTo>
                    <a:pt x="4207" y="2364"/>
                    <a:pt x="4551" y="2469"/>
                    <a:pt x="4888" y="2469"/>
                  </a:cubicBezTo>
                  <a:cubicBezTo>
                    <a:pt x="5108" y="2469"/>
                    <a:pt x="5326" y="2424"/>
                    <a:pt x="5531" y="2330"/>
                  </a:cubicBezTo>
                  <a:lnTo>
                    <a:pt x="11206" y="6407"/>
                  </a:lnTo>
                  <a:lnTo>
                    <a:pt x="16881" y="10443"/>
                  </a:lnTo>
                  <a:cubicBezTo>
                    <a:pt x="16841" y="11043"/>
                    <a:pt x="17081" y="11602"/>
                    <a:pt x="17561" y="11962"/>
                  </a:cubicBezTo>
                  <a:cubicBezTo>
                    <a:pt x="18320" y="12522"/>
                    <a:pt x="19200" y="12801"/>
                    <a:pt x="19679" y="13161"/>
                  </a:cubicBezTo>
                  <a:cubicBezTo>
                    <a:pt x="20039" y="13401"/>
                    <a:pt x="20119" y="13920"/>
                    <a:pt x="19799" y="14200"/>
                  </a:cubicBezTo>
                  <a:lnTo>
                    <a:pt x="19759" y="14280"/>
                  </a:lnTo>
                  <a:lnTo>
                    <a:pt x="19719" y="14360"/>
                  </a:lnTo>
                  <a:lnTo>
                    <a:pt x="19679" y="14360"/>
                  </a:lnTo>
                  <a:cubicBezTo>
                    <a:pt x="19569" y="14471"/>
                    <a:pt x="19459" y="14519"/>
                    <a:pt x="19348" y="14519"/>
                  </a:cubicBezTo>
                  <a:cubicBezTo>
                    <a:pt x="18813" y="14519"/>
                    <a:pt x="18226" y="13409"/>
                    <a:pt x="17201" y="12681"/>
                  </a:cubicBezTo>
                  <a:cubicBezTo>
                    <a:pt x="16602" y="12242"/>
                    <a:pt x="16442" y="11922"/>
                    <a:pt x="16402" y="11722"/>
                  </a:cubicBezTo>
                  <a:cubicBezTo>
                    <a:pt x="16442" y="11642"/>
                    <a:pt x="16482" y="11562"/>
                    <a:pt x="16522" y="11522"/>
                  </a:cubicBezTo>
                  <a:cubicBezTo>
                    <a:pt x="16562" y="11442"/>
                    <a:pt x="16602" y="11362"/>
                    <a:pt x="16642" y="11283"/>
                  </a:cubicBezTo>
                  <a:cubicBezTo>
                    <a:pt x="16642" y="11243"/>
                    <a:pt x="16682" y="11163"/>
                    <a:pt x="16682" y="11083"/>
                  </a:cubicBezTo>
                  <a:cubicBezTo>
                    <a:pt x="16722" y="11043"/>
                    <a:pt x="16722" y="11003"/>
                    <a:pt x="16761" y="10923"/>
                  </a:cubicBezTo>
                  <a:lnTo>
                    <a:pt x="16801" y="10803"/>
                  </a:lnTo>
                  <a:lnTo>
                    <a:pt x="16801" y="10683"/>
                  </a:lnTo>
                  <a:lnTo>
                    <a:pt x="16761" y="10803"/>
                  </a:lnTo>
                  <a:lnTo>
                    <a:pt x="16682" y="10923"/>
                  </a:lnTo>
                  <a:cubicBezTo>
                    <a:pt x="16682" y="10963"/>
                    <a:pt x="16642" y="11003"/>
                    <a:pt x="16602" y="11043"/>
                  </a:cubicBezTo>
                  <a:cubicBezTo>
                    <a:pt x="16562" y="11123"/>
                    <a:pt x="16522" y="11163"/>
                    <a:pt x="16482" y="11243"/>
                  </a:cubicBezTo>
                  <a:cubicBezTo>
                    <a:pt x="16442" y="11283"/>
                    <a:pt x="16402" y="11362"/>
                    <a:pt x="16362" y="11402"/>
                  </a:cubicBezTo>
                  <a:cubicBezTo>
                    <a:pt x="16322" y="11482"/>
                    <a:pt x="16242" y="11522"/>
                    <a:pt x="16202" y="11602"/>
                  </a:cubicBezTo>
                  <a:lnTo>
                    <a:pt x="16042" y="11762"/>
                  </a:lnTo>
                  <a:cubicBezTo>
                    <a:pt x="14923" y="11482"/>
                    <a:pt x="13844" y="11003"/>
                    <a:pt x="12885" y="10363"/>
                  </a:cubicBezTo>
                  <a:lnTo>
                    <a:pt x="12885" y="10363"/>
                  </a:lnTo>
                  <a:lnTo>
                    <a:pt x="13005" y="10403"/>
                  </a:lnTo>
                  <a:cubicBezTo>
                    <a:pt x="13324" y="10603"/>
                    <a:pt x="13644" y="10763"/>
                    <a:pt x="13924" y="10883"/>
                  </a:cubicBezTo>
                  <a:cubicBezTo>
                    <a:pt x="14084" y="10963"/>
                    <a:pt x="14204" y="11003"/>
                    <a:pt x="14363" y="11083"/>
                  </a:cubicBezTo>
                  <a:cubicBezTo>
                    <a:pt x="14483" y="11123"/>
                    <a:pt x="14603" y="11203"/>
                    <a:pt x="14763" y="11243"/>
                  </a:cubicBezTo>
                  <a:cubicBezTo>
                    <a:pt x="14883" y="11283"/>
                    <a:pt x="15003" y="11323"/>
                    <a:pt x="15083" y="11323"/>
                  </a:cubicBezTo>
                  <a:cubicBezTo>
                    <a:pt x="15203" y="11362"/>
                    <a:pt x="15323" y="11402"/>
                    <a:pt x="15403" y="11442"/>
                  </a:cubicBezTo>
                  <a:lnTo>
                    <a:pt x="15642" y="11482"/>
                  </a:lnTo>
                  <a:lnTo>
                    <a:pt x="16002" y="11482"/>
                  </a:lnTo>
                  <a:lnTo>
                    <a:pt x="15842" y="11442"/>
                  </a:lnTo>
                  <a:lnTo>
                    <a:pt x="15642" y="11402"/>
                  </a:lnTo>
                  <a:lnTo>
                    <a:pt x="15403" y="11323"/>
                  </a:lnTo>
                  <a:cubicBezTo>
                    <a:pt x="15323" y="11283"/>
                    <a:pt x="15243" y="11243"/>
                    <a:pt x="15123" y="11203"/>
                  </a:cubicBezTo>
                  <a:cubicBezTo>
                    <a:pt x="15003" y="11163"/>
                    <a:pt x="14923" y="11123"/>
                    <a:pt x="14803" y="11083"/>
                  </a:cubicBezTo>
                  <a:cubicBezTo>
                    <a:pt x="14683" y="11003"/>
                    <a:pt x="14563" y="10963"/>
                    <a:pt x="14403" y="10883"/>
                  </a:cubicBezTo>
                  <a:lnTo>
                    <a:pt x="14004" y="10683"/>
                  </a:lnTo>
                  <a:cubicBezTo>
                    <a:pt x="13884" y="10603"/>
                    <a:pt x="13724" y="10523"/>
                    <a:pt x="13564" y="10443"/>
                  </a:cubicBezTo>
                  <a:lnTo>
                    <a:pt x="13124" y="10163"/>
                  </a:lnTo>
                  <a:cubicBezTo>
                    <a:pt x="12805" y="9964"/>
                    <a:pt x="12485" y="9764"/>
                    <a:pt x="12125" y="9564"/>
                  </a:cubicBezTo>
                  <a:cubicBezTo>
                    <a:pt x="11766" y="9324"/>
                    <a:pt x="11446" y="9084"/>
                    <a:pt x="11086" y="8845"/>
                  </a:cubicBezTo>
                  <a:cubicBezTo>
                    <a:pt x="10726" y="8645"/>
                    <a:pt x="10367" y="8365"/>
                    <a:pt x="10047" y="8125"/>
                  </a:cubicBezTo>
                  <a:cubicBezTo>
                    <a:pt x="9687" y="7885"/>
                    <a:pt x="9328" y="7646"/>
                    <a:pt x="9008" y="7406"/>
                  </a:cubicBezTo>
                  <a:lnTo>
                    <a:pt x="8009" y="6646"/>
                  </a:lnTo>
                  <a:lnTo>
                    <a:pt x="6250" y="5367"/>
                  </a:lnTo>
                  <a:lnTo>
                    <a:pt x="4491" y="4048"/>
                  </a:lnTo>
                  <a:lnTo>
                    <a:pt x="4491" y="4048"/>
                  </a:lnTo>
                  <a:cubicBezTo>
                    <a:pt x="4492" y="4049"/>
                    <a:pt x="4651" y="4208"/>
                    <a:pt x="4931" y="4488"/>
                  </a:cubicBezTo>
                  <a:cubicBezTo>
                    <a:pt x="5211" y="4728"/>
                    <a:pt x="5611" y="5088"/>
                    <a:pt x="6130" y="5487"/>
                  </a:cubicBezTo>
                  <a:lnTo>
                    <a:pt x="6770" y="6047"/>
                  </a:lnTo>
                  <a:cubicBezTo>
                    <a:pt x="5571" y="5088"/>
                    <a:pt x="4651" y="4328"/>
                    <a:pt x="4332" y="4088"/>
                  </a:cubicBezTo>
                  <a:lnTo>
                    <a:pt x="4372" y="3968"/>
                  </a:lnTo>
                  <a:cubicBezTo>
                    <a:pt x="4451" y="3849"/>
                    <a:pt x="4531" y="3689"/>
                    <a:pt x="4611" y="3569"/>
                  </a:cubicBezTo>
                  <a:cubicBezTo>
                    <a:pt x="4651" y="3489"/>
                    <a:pt x="4691" y="3409"/>
                    <a:pt x="4731" y="3329"/>
                  </a:cubicBezTo>
                  <a:cubicBezTo>
                    <a:pt x="4771" y="3289"/>
                    <a:pt x="4811" y="3209"/>
                    <a:pt x="4851" y="3129"/>
                  </a:cubicBezTo>
                  <a:cubicBezTo>
                    <a:pt x="4891" y="3089"/>
                    <a:pt x="4971" y="3009"/>
                    <a:pt x="5011" y="2969"/>
                  </a:cubicBezTo>
                  <a:cubicBezTo>
                    <a:pt x="5051" y="2889"/>
                    <a:pt x="5091" y="2849"/>
                    <a:pt x="5131" y="2809"/>
                  </a:cubicBezTo>
                  <a:lnTo>
                    <a:pt x="5251" y="2690"/>
                  </a:lnTo>
                  <a:lnTo>
                    <a:pt x="5331" y="2570"/>
                  </a:lnTo>
                  <a:lnTo>
                    <a:pt x="5211" y="2650"/>
                  </a:lnTo>
                  <a:lnTo>
                    <a:pt x="5051" y="2729"/>
                  </a:lnTo>
                  <a:cubicBezTo>
                    <a:pt x="5011" y="2769"/>
                    <a:pt x="4971" y="2809"/>
                    <a:pt x="4891" y="2889"/>
                  </a:cubicBezTo>
                  <a:cubicBezTo>
                    <a:pt x="4851" y="2929"/>
                    <a:pt x="4771" y="2969"/>
                    <a:pt x="4731" y="3009"/>
                  </a:cubicBezTo>
                  <a:cubicBezTo>
                    <a:pt x="4691" y="3089"/>
                    <a:pt x="4611" y="3129"/>
                    <a:pt x="4571" y="3209"/>
                  </a:cubicBezTo>
                  <a:cubicBezTo>
                    <a:pt x="4491" y="3249"/>
                    <a:pt x="4451" y="3329"/>
                    <a:pt x="4372" y="3409"/>
                  </a:cubicBezTo>
                  <a:lnTo>
                    <a:pt x="4332" y="3449"/>
                  </a:lnTo>
                  <a:lnTo>
                    <a:pt x="3372" y="2769"/>
                  </a:lnTo>
                  <a:cubicBezTo>
                    <a:pt x="2173" y="1890"/>
                    <a:pt x="655" y="1770"/>
                    <a:pt x="934" y="1011"/>
                  </a:cubicBezTo>
                  <a:lnTo>
                    <a:pt x="934" y="971"/>
                  </a:lnTo>
                  <a:cubicBezTo>
                    <a:pt x="934" y="931"/>
                    <a:pt x="974" y="851"/>
                    <a:pt x="1014" y="811"/>
                  </a:cubicBezTo>
                  <a:lnTo>
                    <a:pt x="1014" y="771"/>
                  </a:lnTo>
                  <a:cubicBezTo>
                    <a:pt x="1139" y="521"/>
                    <a:pt x="1389" y="396"/>
                    <a:pt x="1637" y="396"/>
                  </a:cubicBezTo>
                  <a:close/>
                  <a:moveTo>
                    <a:pt x="1750" y="0"/>
                  </a:moveTo>
                  <a:cubicBezTo>
                    <a:pt x="737" y="0"/>
                    <a:pt x="0" y="1336"/>
                    <a:pt x="934" y="2170"/>
                  </a:cubicBezTo>
                  <a:cubicBezTo>
                    <a:pt x="1214" y="2370"/>
                    <a:pt x="1534" y="2530"/>
                    <a:pt x="1854" y="2690"/>
                  </a:cubicBezTo>
                  <a:cubicBezTo>
                    <a:pt x="2253" y="2889"/>
                    <a:pt x="2693" y="3089"/>
                    <a:pt x="3053" y="3369"/>
                  </a:cubicBezTo>
                  <a:cubicBezTo>
                    <a:pt x="3412" y="3649"/>
                    <a:pt x="3572" y="4048"/>
                    <a:pt x="3572" y="4488"/>
                  </a:cubicBezTo>
                  <a:cubicBezTo>
                    <a:pt x="3532" y="4648"/>
                    <a:pt x="3612" y="4808"/>
                    <a:pt x="3732" y="4888"/>
                  </a:cubicBezTo>
                  <a:lnTo>
                    <a:pt x="9407" y="8964"/>
                  </a:lnTo>
                  <a:lnTo>
                    <a:pt x="15083" y="13001"/>
                  </a:lnTo>
                  <a:cubicBezTo>
                    <a:pt x="15149" y="13067"/>
                    <a:pt x="15227" y="13097"/>
                    <a:pt x="15311" y="13097"/>
                  </a:cubicBezTo>
                  <a:cubicBezTo>
                    <a:pt x="15379" y="13097"/>
                    <a:pt x="15451" y="13077"/>
                    <a:pt x="15522" y="13041"/>
                  </a:cubicBezTo>
                  <a:cubicBezTo>
                    <a:pt x="15682" y="12977"/>
                    <a:pt x="15849" y="12945"/>
                    <a:pt x="16014" y="12945"/>
                  </a:cubicBezTo>
                  <a:cubicBezTo>
                    <a:pt x="16261" y="12945"/>
                    <a:pt x="16506" y="13017"/>
                    <a:pt x="16722" y="13161"/>
                  </a:cubicBezTo>
                  <a:cubicBezTo>
                    <a:pt x="17081" y="13441"/>
                    <a:pt x="17441" y="13761"/>
                    <a:pt x="17761" y="14120"/>
                  </a:cubicBezTo>
                  <a:cubicBezTo>
                    <a:pt x="18000" y="14360"/>
                    <a:pt x="18280" y="14600"/>
                    <a:pt x="18560" y="14800"/>
                  </a:cubicBezTo>
                  <a:cubicBezTo>
                    <a:pt x="18763" y="14956"/>
                    <a:pt x="19008" y="15033"/>
                    <a:pt x="19251" y="15033"/>
                  </a:cubicBezTo>
                  <a:cubicBezTo>
                    <a:pt x="19631" y="15033"/>
                    <a:pt x="20004" y="14845"/>
                    <a:pt x="20199" y="14480"/>
                  </a:cubicBezTo>
                  <a:cubicBezTo>
                    <a:pt x="20678" y="13960"/>
                    <a:pt x="20558" y="13161"/>
                    <a:pt x="19999" y="12801"/>
                  </a:cubicBezTo>
                  <a:cubicBezTo>
                    <a:pt x="19719" y="12601"/>
                    <a:pt x="19399" y="12442"/>
                    <a:pt x="19080" y="12322"/>
                  </a:cubicBezTo>
                  <a:cubicBezTo>
                    <a:pt x="18640" y="12082"/>
                    <a:pt x="18240" y="11882"/>
                    <a:pt x="17841" y="11602"/>
                  </a:cubicBezTo>
                  <a:cubicBezTo>
                    <a:pt x="17521" y="11323"/>
                    <a:pt x="17321" y="10923"/>
                    <a:pt x="17361" y="10483"/>
                  </a:cubicBezTo>
                  <a:cubicBezTo>
                    <a:pt x="17361" y="10323"/>
                    <a:pt x="17321" y="10163"/>
                    <a:pt x="17161" y="10084"/>
                  </a:cubicBezTo>
                  <a:lnTo>
                    <a:pt x="11526" y="6047"/>
                  </a:lnTo>
                  <a:lnTo>
                    <a:pt x="5850" y="1970"/>
                  </a:lnTo>
                  <a:cubicBezTo>
                    <a:pt x="5776" y="1921"/>
                    <a:pt x="5672" y="1887"/>
                    <a:pt x="5574" y="1887"/>
                  </a:cubicBezTo>
                  <a:cubicBezTo>
                    <a:pt x="5514" y="1887"/>
                    <a:pt x="5457" y="1900"/>
                    <a:pt x="5411" y="1930"/>
                  </a:cubicBezTo>
                  <a:cubicBezTo>
                    <a:pt x="5251" y="1994"/>
                    <a:pt x="5085" y="2026"/>
                    <a:pt x="4920" y="2026"/>
                  </a:cubicBezTo>
                  <a:cubicBezTo>
                    <a:pt x="4672" y="2026"/>
                    <a:pt x="4428" y="1954"/>
                    <a:pt x="4212" y="1810"/>
                  </a:cubicBezTo>
                  <a:cubicBezTo>
                    <a:pt x="3812" y="1530"/>
                    <a:pt x="3452" y="1211"/>
                    <a:pt x="3133" y="891"/>
                  </a:cubicBezTo>
                  <a:cubicBezTo>
                    <a:pt x="2893" y="611"/>
                    <a:pt x="2653" y="371"/>
                    <a:pt x="2373" y="172"/>
                  </a:cubicBezTo>
                  <a:cubicBezTo>
                    <a:pt x="2162" y="53"/>
                    <a:pt x="1951" y="0"/>
                    <a:pt x="1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16;p44">
              <a:extLst>
                <a:ext uri="{FF2B5EF4-FFF2-40B4-BE49-F238E27FC236}">
                  <a16:creationId xmlns:a16="http://schemas.microsoft.com/office/drawing/2014/main" id="{BB9BB9B5-D8DF-F3A3-C05B-0C36A653C3AA}"/>
                </a:ext>
              </a:extLst>
            </p:cNvPr>
            <p:cNvSpPr/>
            <p:nvPr/>
          </p:nvSpPr>
          <p:spPr>
            <a:xfrm>
              <a:off x="3362850" y="1359200"/>
              <a:ext cx="265800" cy="189875"/>
            </a:xfrm>
            <a:custGeom>
              <a:avLst/>
              <a:gdLst/>
              <a:ahLst/>
              <a:cxnLst/>
              <a:rect l="l" t="t" r="r" b="b"/>
              <a:pathLst>
                <a:path w="10632" h="7595" extrusionOk="0">
                  <a:moveTo>
                    <a:pt x="1" y="1"/>
                  </a:moveTo>
                  <a:lnTo>
                    <a:pt x="480" y="360"/>
                  </a:lnTo>
                  <a:cubicBezTo>
                    <a:pt x="800" y="560"/>
                    <a:pt x="1200" y="880"/>
                    <a:pt x="1719" y="1280"/>
                  </a:cubicBezTo>
                  <a:cubicBezTo>
                    <a:pt x="2239" y="1639"/>
                    <a:pt x="2838" y="2079"/>
                    <a:pt x="3478" y="2559"/>
                  </a:cubicBezTo>
                  <a:lnTo>
                    <a:pt x="5516" y="4037"/>
                  </a:lnTo>
                  <a:lnTo>
                    <a:pt x="7554" y="5476"/>
                  </a:lnTo>
                  <a:cubicBezTo>
                    <a:pt x="8194" y="5956"/>
                    <a:pt x="8833" y="6355"/>
                    <a:pt x="9353" y="6715"/>
                  </a:cubicBezTo>
                  <a:cubicBezTo>
                    <a:pt x="9873" y="7115"/>
                    <a:pt x="10312" y="7395"/>
                    <a:pt x="10632" y="7594"/>
                  </a:cubicBezTo>
                  <a:cubicBezTo>
                    <a:pt x="10352" y="7355"/>
                    <a:pt x="9912" y="7035"/>
                    <a:pt x="9393" y="6635"/>
                  </a:cubicBezTo>
                  <a:cubicBezTo>
                    <a:pt x="8913" y="6276"/>
                    <a:pt x="8274" y="5836"/>
                    <a:pt x="7634" y="5356"/>
                  </a:cubicBezTo>
                  <a:lnTo>
                    <a:pt x="5636" y="3917"/>
                  </a:lnTo>
                  <a:lnTo>
                    <a:pt x="3558" y="2439"/>
                  </a:lnTo>
                  <a:cubicBezTo>
                    <a:pt x="2918" y="1999"/>
                    <a:pt x="2319" y="1559"/>
                    <a:pt x="1799" y="1200"/>
                  </a:cubicBezTo>
                  <a:cubicBezTo>
                    <a:pt x="1280" y="840"/>
                    <a:pt x="840" y="520"/>
                    <a:pt x="520" y="32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17;p44">
              <a:extLst>
                <a:ext uri="{FF2B5EF4-FFF2-40B4-BE49-F238E27FC236}">
                  <a16:creationId xmlns:a16="http://schemas.microsoft.com/office/drawing/2014/main" id="{7B448A23-6FD9-289F-5676-228E86BD6A40}"/>
                </a:ext>
              </a:extLst>
            </p:cNvPr>
            <p:cNvSpPr/>
            <p:nvPr/>
          </p:nvSpPr>
          <p:spPr>
            <a:xfrm>
              <a:off x="3238950" y="1313250"/>
              <a:ext cx="96950" cy="64975"/>
            </a:xfrm>
            <a:custGeom>
              <a:avLst/>
              <a:gdLst/>
              <a:ahLst/>
              <a:cxnLst/>
              <a:rect l="l" t="t" r="r" b="b"/>
              <a:pathLst>
                <a:path w="3878" h="2599" extrusionOk="0">
                  <a:moveTo>
                    <a:pt x="600" y="0"/>
                  </a:moveTo>
                  <a:lnTo>
                    <a:pt x="600" y="0"/>
                  </a:lnTo>
                  <a:cubicBezTo>
                    <a:pt x="1" y="640"/>
                    <a:pt x="800" y="919"/>
                    <a:pt x="1320" y="1159"/>
                  </a:cubicBezTo>
                  <a:cubicBezTo>
                    <a:pt x="2159" y="1519"/>
                    <a:pt x="2958" y="1998"/>
                    <a:pt x="3678" y="2598"/>
                  </a:cubicBezTo>
                  <a:cubicBezTo>
                    <a:pt x="3758" y="2518"/>
                    <a:pt x="3797" y="2438"/>
                    <a:pt x="3877" y="2398"/>
                  </a:cubicBezTo>
                  <a:lnTo>
                    <a:pt x="6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18;p44">
              <a:extLst>
                <a:ext uri="{FF2B5EF4-FFF2-40B4-BE49-F238E27FC236}">
                  <a16:creationId xmlns:a16="http://schemas.microsoft.com/office/drawing/2014/main" id="{20D0CCE6-4581-A6CE-F888-22FAB3C06AD9}"/>
                </a:ext>
              </a:extLst>
            </p:cNvPr>
            <p:cNvSpPr/>
            <p:nvPr/>
          </p:nvSpPr>
          <p:spPr>
            <a:xfrm>
              <a:off x="3636625" y="1589025"/>
              <a:ext cx="80950" cy="66450"/>
            </a:xfrm>
            <a:custGeom>
              <a:avLst/>
              <a:gdLst/>
              <a:ahLst/>
              <a:cxnLst/>
              <a:rect l="l" t="t" r="r" b="b"/>
              <a:pathLst>
                <a:path w="3238" h="2658" extrusionOk="0">
                  <a:moveTo>
                    <a:pt x="1" y="0"/>
                  </a:moveTo>
                  <a:cubicBezTo>
                    <a:pt x="161" y="400"/>
                    <a:pt x="520" y="760"/>
                    <a:pt x="920" y="999"/>
                  </a:cubicBezTo>
                  <a:cubicBezTo>
                    <a:pt x="1439" y="1399"/>
                    <a:pt x="1919" y="1879"/>
                    <a:pt x="2359" y="2398"/>
                  </a:cubicBezTo>
                  <a:cubicBezTo>
                    <a:pt x="2447" y="2574"/>
                    <a:pt x="2605" y="2657"/>
                    <a:pt x="2764" y="2657"/>
                  </a:cubicBezTo>
                  <a:cubicBezTo>
                    <a:pt x="2967" y="2657"/>
                    <a:pt x="3171" y="2524"/>
                    <a:pt x="3238" y="227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19;p44">
              <a:extLst>
                <a:ext uri="{FF2B5EF4-FFF2-40B4-BE49-F238E27FC236}">
                  <a16:creationId xmlns:a16="http://schemas.microsoft.com/office/drawing/2014/main" id="{73300081-256B-4870-C1DA-40470238E693}"/>
                </a:ext>
              </a:extLst>
            </p:cNvPr>
            <p:cNvSpPr/>
            <p:nvPr/>
          </p:nvSpPr>
          <p:spPr>
            <a:xfrm>
              <a:off x="3343875" y="1385175"/>
              <a:ext cx="246825" cy="181875"/>
            </a:xfrm>
            <a:custGeom>
              <a:avLst/>
              <a:gdLst/>
              <a:ahLst/>
              <a:cxnLst/>
              <a:rect l="l" t="t" r="r" b="b"/>
              <a:pathLst>
                <a:path w="9873" h="7275" extrusionOk="0">
                  <a:moveTo>
                    <a:pt x="0" y="1"/>
                  </a:moveTo>
                  <a:lnTo>
                    <a:pt x="400" y="360"/>
                  </a:lnTo>
                  <a:lnTo>
                    <a:pt x="1399" y="1320"/>
                  </a:lnTo>
                  <a:cubicBezTo>
                    <a:pt x="1599" y="1520"/>
                    <a:pt x="1799" y="1759"/>
                    <a:pt x="2039" y="1959"/>
                  </a:cubicBezTo>
                  <a:cubicBezTo>
                    <a:pt x="2278" y="2199"/>
                    <a:pt x="2558" y="2439"/>
                    <a:pt x="2838" y="2679"/>
                  </a:cubicBezTo>
                  <a:cubicBezTo>
                    <a:pt x="3118" y="2878"/>
                    <a:pt x="3397" y="3118"/>
                    <a:pt x="3717" y="3358"/>
                  </a:cubicBezTo>
                  <a:cubicBezTo>
                    <a:pt x="3997" y="3598"/>
                    <a:pt x="4317" y="3798"/>
                    <a:pt x="4636" y="4038"/>
                  </a:cubicBezTo>
                  <a:cubicBezTo>
                    <a:pt x="4956" y="4237"/>
                    <a:pt x="5276" y="4477"/>
                    <a:pt x="5596" y="4677"/>
                  </a:cubicBezTo>
                  <a:cubicBezTo>
                    <a:pt x="5915" y="4877"/>
                    <a:pt x="6235" y="5077"/>
                    <a:pt x="6555" y="5276"/>
                  </a:cubicBezTo>
                  <a:lnTo>
                    <a:pt x="8233" y="6276"/>
                  </a:lnTo>
                  <a:lnTo>
                    <a:pt x="9393" y="6995"/>
                  </a:lnTo>
                  <a:lnTo>
                    <a:pt x="9872" y="7275"/>
                  </a:lnTo>
                  <a:lnTo>
                    <a:pt x="9433" y="6915"/>
                  </a:lnTo>
                  <a:lnTo>
                    <a:pt x="8953" y="6555"/>
                  </a:lnTo>
                  <a:cubicBezTo>
                    <a:pt x="8793" y="6396"/>
                    <a:pt x="8553" y="6236"/>
                    <a:pt x="8313" y="6076"/>
                  </a:cubicBezTo>
                  <a:cubicBezTo>
                    <a:pt x="8114" y="5916"/>
                    <a:pt x="7834" y="5756"/>
                    <a:pt x="7554" y="5556"/>
                  </a:cubicBezTo>
                  <a:lnTo>
                    <a:pt x="6675" y="4997"/>
                  </a:lnTo>
                  <a:lnTo>
                    <a:pt x="5755" y="4397"/>
                  </a:lnTo>
                  <a:cubicBezTo>
                    <a:pt x="5436" y="4197"/>
                    <a:pt x="5156" y="3958"/>
                    <a:pt x="4836" y="3758"/>
                  </a:cubicBezTo>
                  <a:cubicBezTo>
                    <a:pt x="4516" y="3518"/>
                    <a:pt x="4197" y="3318"/>
                    <a:pt x="3877" y="3078"/>
                  </a:cubicBezTo>
                  <a:cubicBezTo>
                    <a:pt x="3597" y="2878"/>
                    <a:pt x="3317" y="2639"/>
                    <a:pt x="3038" y="2439"/>
                  </a:cubicBezTo>
                  <a:cubicBezTo>
                    <a:pt x="2758" y="2199"/>
                    <a:pt x="2478" y="1999"/>
                    <a:pt x="2238" y="1799"/>
                  </a:cubicBezTo>
                  <a:lnTo>
                    <a:pt x="1519" y="1200"/>
                  </a:lnTo>
                  <a:cubicBezTo>
                    <a:pt x="1079" y="800"/>
                    <a:pt x="680" y="520"/>
                    <a:pt x="440" y="321"/>
                  </a:cubicBezTo>
                  <a:lnTo>
                    <a:pt x="120" y="81"/>
                  </a:lnTo>
                  <a:lnTo>
                    <a:pt x="0" y="1"/>
                  </a:lnTo>
                  <a:close/>
                  <a:moveTo>
                    <a:pt x="9872" y="7275"/>
                  </a:moveTo>
                  <a:lnTo>
                    <a:pt x="9872" y="7275"/>
                  </a:lnTo>
                  <a:lnTo>
                    <a:pt x="9872" y="727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20;p44">
              <a:extLst>
                <a:ext uri="{FF2B5EF4-FFF2-40B4-BE49-F238E27FC236}">
                  <a16:creationId xmlns:a16="http://schemas.microsoft.com/office/drawing/2014/main" id="{B1F3956A-5E0F-59C6-8EF2-3C96A2C52D74}"/>
                </a:ext>
              </a:extLst>
            </p:cNvPr>
            <p:cNvSpPr/>
            <p:nvPr/>
          </p:nvSpPr>
          <p:spPr>
            <a:xfrm>
              <a:off x="3425800" y="1443125"/>
              <a:ext cx="183875" cy="129925"/>
            </a:xfrm>
            <a:custGeom>
              <a:avLst/>
              <a:gdLst/>
              <a:ahLst/>
              <a:cxnLst/>
              <a:rect l="l" t="t" r="r" b="b"/>
              <a:pathLst>
                <a:path w="7355" h="5197" extrusionOk="0">
                  <a:moveTo>
                    <a:pt x="1" y="1"/>
                  </a:moveTo>
                  <a:lnTo>
                    <a:pt x="320" y="241"/>
                  </a:lnTo>
                  <a:cubicBezTo>
                    <a:pt x="520" y="361"/>
                    <a:pt x="800" y="600"/>
                    <a:pt x="1120" y="840"/>
                  </a:cubicBezTo>
                  <a:cubicBezTo>
                    <a:pt x="1479" y="1080"/>
                    <a:pt x="1879" y="1360"/>
                    <a:pt x="2319" y="1640"/>
                  </a:cubicBezTo>
                  <a:lnTo>
                    <a:pt x="3038" y="2079"/>
                  </a:lnTo>
                  <a:lnTo>
                    <a:pt x="3717" y="2559"/>
                  </a:lnTo>
                  <a:cubicBezTo>
                    <a:pt x="3957" y="2719"/>
                    <a:pt x="4197" y="2839"/>
                    <a:pt x="4437" y="2998"/>
                  </a:cubicBezTo>
                  <a:lnTo>
                    <a:pt x="5076" y="3478"/>
                  </a:lnTo>
                  <a:cubicBezTo>
                    <a:pt x="5516" y="3798"/>
                    <a:pt x="5916" y="4078"/>
                    <a:pt x="6235" y="4317"/>
                  </a:cubicBezTo>
                  <a:cubicBezTo>
                    <a:pt x="6595" y="4557"/>
                    <a:pt x="6875" y="4797"/>
                    <a:pt x="7075" y="4957"/>
                  </a:cubicBezTo>
                  <a:cubicBezTo>
                    <a:pt x="6915" y="4797"/>
                    <a:pt x="6635" y="4517"/>
                    <a:pt x="6315" y="4277"/>
                  </a:cubicBezTo>
                  <a:cubicBezTo>
                    <a:pt x="6156" y="4118"/>
                    <a:pt x="5996" y="3998"/>
                    <a:pt x="5796" y="3838"/>
                  </a:cubicBezTo>
                  <a:cubicBezTo>
                    <a:pt x="5596" y="3678"/>
                    <a:pt x="5396" y="3518"/>
                    <a:pt x="5196" y="3358"/>
                  </a:cubicBezTo>
                  <a:cubicBezTo>
                    <a:pt x="4996" y="3198"/>
                    <a:pt x="4757" y="3038"/>
                    <a:pt x="4517" y="2839"/>
                  </a:cubicBezTo>
                  <a:cubicBezTo>
                    <a:pt x="4317" y="2679"/>
                    <a:pt x="4077" y="2559"/>
                    <a:pt x="3837" y="2359"/>
                  </a:cubicBezTo>
                  <a:lnTo>
                    <a:pt x="3118" y="1919"/>
                  </a:lnTo>
                  <a:lnTo>
                    <a:pt x="2439" y="1480"/>
                  </a:lnTo>
                  <a:lnTo>
                    <a:pt x="1759" y="1080"/>
                  </a:lnTo>
                  <a:lnTo>
                    <a:pt x="1200" y="720"/>
                  </a:lnTo>
                  <a:lnTo>
                    <a:pt x="1" y="1"/>
                  </a:lnTo>
                  <a:close/>
                  <a:moveTo>
                    <a:pt x="7075" y="4957"/>
                  </a:moveTo>
                  <a:lnTo>
                    <a:pt x="7355" y="5197"/>
                  </a:lnTo>
                  <a:cubicBezTo>
                    <a:pt x="7355" y="5197"/>
                    <a:pt x="7275" y="5117"/>
                    <a:pt x="7075" y="495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21;p44">
              <a:extLst>
                <a:ext uri="{FF2B5EF4-FFF2-40B4-BE49-F238E27FC236}">
                  <a16:creationId xmlns:a16="http://schemas.microsoft.com/office/drawing/2014/main" id="{7043190C-57D6-B711-5B05-651FAF99A0DB}"/>
                </a:ext>
              </a:extLst>
            </p:cNvPr>
            <p:cNvSpPr/>
            <p:nvPr/>
          </p:nvSpPr>
          <p:spPr>
            <a:xfrm>
              <a:off x="3358850" y="1387175"/>
              <a:ext cx="158900" cy="103950"/>
            </a:xfrm>
            <a:custGeom>
              <a:avLst/>
              <a:gdLst/>
              <a:ahLst/>
              <a:cxnLst/>
              <a:rect l="l" t="t" r="r" b="b"/>
              <a:pathLst>
                <a:path w="6356" h="4158" extrusionOk="0">
                  <a:moveTo>
                    <a:pt x="1" y="1"/>
                  </a:moveTo>
                  <a:lnTo>
                    <a:pt x="240" y="201"/>
                  </a:lnTo>
                  <a:cubicBezTo>
                    <a:pt x="440" y="360"/>
                    <a:pt x="640" y="520"/>
                    <a:pt x="920" y="760"/>
                  </a:cubicBezTo>
                  <a:lnTo>
                    <a:pt x="1400" y="1120"/>
                  </a:lnTo>
                  <a:cubicBezTo>
                    <a:pt x="1559" y="1240"/>
                    <a:pt x="1719" y="1360"/>
                    <a:pt x="1879" y="1519"/>
                  </a:cubicBezTo>
                  <a:cubicBezTo>
                    <a:pt x="2039" y="1639"/>
                    <a:pt x="2279" y="1759"/>
                    <a:pt x="2439" y="1879"/>
                  </a:cubicBezTo>
                  <a:lnTo>
                    <a:pt x="3078" y="2279"/>
                  </a:lnTo>
                  <a:lnTo>
                    <a:pt x="3678" y="2639"/>
                  </a:lnTo>
                  <a:lnTo>
                    <a:pt x="4277" y="2958"/>
                  </a:lnTo>
                  <a:lnTo>
                    <a:pt x="4837" y="3278"/>
                  </a:lnTo>
                  <a:lnTo>
                    <a:pt x="5316" y="3558"/>
                  </a:lnTo>
                  <a:lnTo>
                    <a:pt x="5756" y="3798"/>
                  </a:lnTo>
                  <a:lnTo>
                    <a:pt x="6076" y="3997"/>
                  </a:lnTo>
                  <a:lnTo>
                    <a:pt x="6356" y="4157"/>
                  </a:lnTo>
                  <a:lnTo>
                    <a:pt x="6076" y="3958"/>
                  </a:lnTo>
                  <a:lnTo>
                    <a:pt x="5796" y="3758"/>
                  </a:lnTo>
                  <a:cubicBezTo>
                    <a:pt x="5676" y="3678"/>
                    <a:pt x="5516" y="3558"/>
                    <a:pt x="5396" y="3478"/>
                  </a:cubicBezTo>
                  <a:cubicBezTo>
                    <a:pt x="5077" y="3278"/>
                    <a:pt x="4717" y="3038"/>
                    <a:pt x="4357" y="2798"/>
                  </a:cubicBezTo>
                  <a:cubicBezTo>
                    <a:pt x="3957" y="2599"/>
                    <a:pt x="3558" y="2359"/>
                    <a:pt x="3158" y="2119"/>
                  </a:cubicBezTo>
                  <a:lnTo>
                    <a:pt x="2559" y="1759"/>
                  </a:lnTo>
                  <a:cubicBezTo>
                    <a:pt x="2359" y="1639"/>
                    <a:pt x="2159" y="1480"/>
                    <a:pt x="1959" y="1360"/>
                  </a:cubicBezTo>
                  <a:cubicBezTo>
                    <a:pt x="1599" y="1120"/>
                    <a:pt x="1280" y="880"/>
                    <a:pt x="960" y="680"/>
                  </a:cubicBezTo>
                  <a:lnTo>
                    <a:pt x="600" y="400"/>
                  </a:lnTo>
                  <a:lnTo>
                    <a:pt x="280" y="2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22;p44">
              <a:extLst>
                <a:ext uri="{FF2B5EF4-FFF2-40B4-BE49-F238E27FC236}">
                  <a16:creationId xmlns:a16="http://schemas.microsoft.com/office/drawing/2014/main" id="{4D6B7B1C-7435-FE07-2577-567B08207BA5}"/>
                </a:ext>
              </a:extLst>
            </p:cNvPr>
            <p:cNvSpPr/>
            <p:nvPr/>
          </p:nvSpPr>
          <p:spPr>
            <a:xfrm>
              <a:off x="3548700" y="1512075"/>
              <a:ext cx="65975" cy="58975"/>
            </a:xfrm>
            <a:custGeom>
              <a:avLst/>
              <a:gdLst/>
              <a:ahLst/>
              <a:cxnLst/>
              <a:rect l="l" t="t" r="r" b="b"/>
              <a:pathLst>
                <a:path w="2639" h="2359" extrusionOk="0">
                  <a:moveTo>
                    <a:pt x="1" y="1"/>
                  </a:moveTo>
                  <a:cubicBezTo>
                    <a:pt x="1" y="1"/>
                    <a:pt x="160" y="161"/>
                    <a:pt x="400" y="400"/>
                  </a:cubicBezTo>
                  <a:lnTo>
                    <a:pt x="840" y="800"/>
                  </a:lnTo>
                  <a:lnTo>
                    <a:pt x="1359" y="1240"/>
                  </a:lnTo>
                  <a:lnTo>
                    <a:pt x="2319" y="2079"/>
                  </a:lnTo>
                  <a:lnTo>
                    <a:pt x="2638" y="2359"/>
                  </a:lnTo>
                  <a:cubicBezTo>
                    <a:pt x="2638" y="2319"/>
                    <a:pt x="2558" y="2199"/>
                    <a:pt x="2439" y="2039"/>
                  </a:cubicBezTo>
                  <a:lnTo>
                    <a:pt x="2239" y="1839"/>
                  </a:lnTo>
                  <a:lnTo>
                    <a:pt x="2039" y="1599"/>
                  </a:lnTo>
                  <a:cubicBezTo>
                    <a:pt x="1879" y="1439"/>
                    <a:pt x="1679" y="1280"/>
                    <a:pt x="1519" y="1120"/>
                  </a:cubicBezTo>
                  <a:lnTo>
                    <a:pt x="1240" y="880"/>
                  </a:lnTo>
                  <a:lnTo>
                    <a:pt x="1000" y="680"/>
                  </a:lnTo>
                  <a:cubicBezTo>
                    <a:pt x="840" y="560"/>
                    <a:pt x="680" y="400"/>
                    <a:pt x="480" y="320"/>
                  </a:cubicBezTo>
                  <a:cubicBezTo>
                    <a:pt x="200" y="12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23;p44">
              <a:extLst>
                <a:ext uri="{FF2B5EF4-FFF2-40B4-BE49-F238E27FC236}">
                  <a16:creationId xmlns:a16="http://schemas.microsoft.com/office/drawing/2014/main" id="{54F6B21E-EDBD-C998-393F-3FB446C7D54D}"/>
                </a:ext>
              </a:extLst>
            </p:cNvPr>
            <p:cNvSpPr/>
            <p:nvPr/>
          </p:nvSpPr>
          <p:spPr>
            <a:xfrm>
              <a:off x="3643625" y="1591025"/>
              <a:ext cx="73950" cy="50975"/>
            </a:xfrm>
            <a:custGeom>
              <a:avLst/>
              <a:gdLst/>
              <a:ahLst/>
              <a:cxnLst/>
              <a:rect l="l" t="t" r="r" b="b"/>
              <a:pathLst>
                <a:path w="2958" h="2039" extrusionOk="0">
                  <a:moveTo>
                    <a:pt x="0" y="0"/>
                  </a:moveTo>
                  <a:cubicBezTo>
                    <a:pt x="0" y="0"/>
                    <a:pt x="200" y="120"/>
                    <a:pt x="440" y="360"/>
                  </a:cubicBezTo>
                  <a:lnTo>
                    <a:pt x="920" y="680"/>
                  </a:lnTo>
                  <a:lnTo>
                    <a:pt x="1479" y="1039"/>
                  </a:lnTo>
                  <a:lnTo>
                    <a:pt x="1599" y="1159"/>
                  </a:lnTo>
                  <a:lnTo>
                    <a:pt x="1759" y="1239"/>
                  </a:lnTo>
                  <a:cubicBezTo>
                    <a:pt x="1839" y="1319"/>
                    <a:pt x="1959" y="1359"/>
                    <a:pt x="2039" y="1399"/>
                  </a:cubicBezTo>
                  <a:cubicBezTo>
                    <a:pt x="2199" y="1479"/>
                    <a:pt x="2398" y="1599"/>
                    <a:pt x="2558" y="1679"/>
                  </a:cubicBezTo>
                  <a:cubicBezTo>
                    <a:pt x="2638" y="1759"/>
                    <a:pt x="2758" y="1839"/>
                    <a:pt x="2838" y="1959"/>
                  </a:cubicBezTo>
                  <a:lnTo>
                    <a:pt x="2958" y="2038"/>
                  </a:lnTo>
                  <a:lnTo>
                    <a:pt x="2958" y="1998"/>
                  </a:lnTo>
                  <a:cubicBezTo>
                    <a:pt x="2958" y="1998"/>
                    <a:pt x="2918" y="1959"/>
                    <a:pt x="2918" y="1919"/>
                  </a:cubicBezTo>
                  <a:cubicBezTo>
                    <a:pt x="2838" y="1799"/>
                    <a:pt x="2718" y="1719"/>
                    <a:pt x="2638" y="1599"/>
                  </a:cubicBezTo>
                  <a:cubicBezTo>
                    <a:pt x="2478" y="1479"/>
                    <a:pt x="2319" y="1359"/>
                    <a:pt x="2119" y="1279"/>
                  </a:cubicBezTo>
                  <a:lnTo>
                    <a:pt x="1839" y="1119"/>
                  </a:lnTo>
                  <a:lnTo>
                    <a:pt x="1719" y="999"/>
                  </a:lnTo>
                  <a:lnTo>
                    <a:pt x="1559" y="919"/>
                  </a:lnTo>
                  <a:lnTo>
                    <a:pt x="1000" y="560"/>
                  </a:lnTo>
                  <a:lnTo>
                    <a:pt x="520" y="280"/>
                  </a:lnTo>
                  <a:cubicBezTo>
                    <a:pt x="240" y="80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24;p44">
              <a:extLst>
                <a:ext uri="{FF2B5EF4-FFF2-40B4-BE49-F238E27FC236}">
                  <a16:creationId xmlns:a16="http://schemas.microsoft.com/office/drawing/2014/main" id="{37AED338-9AA6-0F41-F85A-E9BBAA3BAA7F}"/>
                </a:ext>
              </a:extLst>
            </p:cNvPr>
            <p:cNvSpPr/>
            <p:nvPr/>
          </p:nvSpPr>
          <p:spPr>
            <a:xfrm>
              <a:off x="3255950" y="1312250"/>
              <a:ext cx="72950" cy="52975"/>
            </a:xfrm>
            <a:custGeom>
              <a:avLst/>
              <a:gdLst/>
              <a:ahLst/>
              <a:cxnLst/>
              <a:rect l="l" t="t" r="r" b="b"/>
              <a:pathLst>
                <a:path w="2918" h="2119" extrusionOk="0">
                  <a:moveTo>
                    <a:pt x="0" y="0"/>
                  </a:moveTo>
                  <a:lnTo>
                    <a:pt x="120" y="80"/>
                  </a:lnTo>
                  <a:lnTo>
                    <a:pt x="480" y="320"/>
                  </a:lnTo>
                  <a:lnTo>
                    <a:pt x="959" y="680"/>
                  </a:lnTo>
                  <a:cubicBezTo>
                    <a:pt x="1119" y="799"/>
                    <a:pt x="1279" y="959"/>
                    <a:pt x="1439" y="1079"/>
                  </a:cubicBezTo>
                  <a:lnTo>
                    <a:pt x="1958" y="1479"/>
                  </a:lnTo>
                  <a:lnTo>
                    <a:pt x="2438" y="1799"/>
                  </a:lnTo>
                  <a:cubicBezTo>
                    <a:pt x="2718" y="1999"/>
                    <a:pt x="2918" y="2118"/>
                    <a:pt x="2918" y="2118"/>
                  </a:cubicBezTo>
                  <a:cubicBezTo>
                    <a:pt x="2918" y="2118"/>
                    <a:pt x="2758" y="1959"/>
                    <a:pt x="2518" y="1719"/>
                  </a:cubicBezTo>
                  <a:cubicBezTo>
                    <a:pt x="2398" y="1599"/>
                    <a:pt x="2238" y="1479"/>
                    <a:pt x="2078" y="1359"/>
                  </a:cubicBezTo>
                  <a:cubicBezTo>
                    <a:pt x="1918" y="1239"/>
                    <a:pt x="1719" y="1079"/>
                    <a:pt x="1559" y="959"/>
                  </a:cubicBezTo>
                  <a:lnTo>
                    <a:pt x="1279" y="760"/>
                  </a:lnTo>
                  <a:lnTo>
                    <a:pt x="999" y="560"/>
                  </a:lnTo>
                  <a:cubicBezTo>
                    <a:pt x="839" y="440"/>
                    <a:pt x="679" y="360"/>
                    <a:pt x="520" y="240"/>
                  </a:cubicBezTo>
                  <a:cubicBezTo>
                    <a:pt x="360" y="160"/>
                    <a:pt x="240" y="120"/>
                    <a:pt x="160" y="8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25;p44">
              <a:extLst>
                <a:ext uri="{FF2B5EF4-FFF2-40B4-BE49-F238E27FC236}">
                  <a16:creationId xmlns:a16="http://schemas.microsoft.com/office/drawing/2014/main" id="{154E3E64-5482-9D08-D34E-69086B96962D}"/>
                </a:ext>
              </a:extLst>
            </p:cNvPr>
            <p:cNvSpPr/>
            <p:nvPr/>
          </p:nvSpPr>
          <p:spPr>
            <a:xfrm>
              <a:off x="3043100" y="414975"/>
              <a:ext cx="789400" cy="488350"/>
            </a:xfrm>
            <a:custGeom>
              <a:avLst/>
              <a:gdLst/>
              <a:ahLst/>
              <a:cxnLst/>
              <a:rect l="l" t="t" r="r" b="b"/>
              <a:pathLst>
                <a:path w="31576" h="19534" extrusionOk="0">
                  <a:moveTo>
                    <a:pt x="30256" y="1199"/>
                  </a:moveTo>
                  <a:lnTo>
                    <a:pt x="30256" y="3118"/>
                  </a:lnTo>
                  <a:lnTo>
                    <a:pt x="27339" y="3398"/>
                  </a:lnTo>
                  <a:lnTo>
                    <a:pt x="27339" y="3877"/>
                  </a:lnTo>
                  <a:lnTo>
                    <a:pt x="30057" y="3637"/>
                  </a:lnTo>
                  <a:lnTo>
                    <a:pt x="30057" y="5596"/>
                  </a:lnTo>
                  <a:lnTo>
                    <a:pt x="27339" y="5836"/>
                  </a:lnTo>
                  <a:lnTo>
                    <a:pt x="27339" y="6315"/>
                  </a:lnTo>
                  <a:lnTo>
                    <a:pt x="30456" y="6035"/>
                  </a:lnTo>
                  <a:lnTo>
                    <a:pt x="30456" y="7954"/>
                  </a:lnTo>
                  <a:lnTo>
                    <a:pt x="24661" y="8473"/>
                  </a:lnTo>
                  <a:lnTo>
                    <a:pt x="24661" y="1679"/>
                  </a:lnTo>
                  <a:lnTo>
                    <a:pt x="30256" y="1199"/>
                  </a:lnTo>
                  <a:close/>
                  <a:moveTo>
                    <a:pt x="23822" y="1759"/>
                  </a:moveTo>
                  <a:lnTo>
                    <a:pt x="23222" y="2878"/>
                  </a:lnTo>
                  <a:lnTo>
                    <a:pt x="21823" y="5356"/>
                  </a:lnTo>
                  <a:lnTo>
                    <a:pt x="23542" y="7834"/>
                  </a:lnTo>
                  <a:lnTo>
                    <a:pt x="24021" y="8513"/>
                  </a:lnTo>
                  <a:lnTo>
                    <a:pt x="20904" y="8793"/>
                  </a:lnTo>
                  <a:lnTo>
                    <a:pt x="20145" y="7514"/>
                  </a:lnTo>
                  <a:lnTo>
                    <a:pt x="19425" y="6235"/>
                  </a:lnTo>
                  <a:lnTo>
                    <a:pt x="19425" y="8913"/>
                  </a:lnTo>
                  <a:lnTo>
                    <a:pt x="19425" y="8953"/>
                  </a:lnTo>
                  <a:lnTo>
                    <a:pt x="18786" y="8993"/>
                  </a:lnTo>
                  <a:lnTo>
                    <a:pt x="17307" y="9153"/>
                  </a:lnTo>
                  <a:lnTo>
                    <a:pt x="16707" y="9193"/>
                  </a:lnTo>
                  <a:lnTo>
                    <a:pt x="16747" y="2398"/>
                  </a:lnTo>
                  <a:lnTo>
                    <a:pt x="19465" y="2159"/>
                  </a:lnTo>
                  <a:lnTo>
                    <a:pt x="19465" y="4876"/>
                  </a:lnTo>
                  <a:lnTo>
                    <a:pt x="20344" y="2838"/>
                  </a:lnTo>
                  <a:lnTo>
                    <a:pt x="20704" y="2039"/>
                  </a:lnTo>
                  <a:lnTo>
                    <a:pt x="23822" y="1759"/>
                  </a:lnTo>
                  <a:close/>
                  <a:moveTo>
                    <a:pt x="14070" y="2638"/>
                  </a:moveTo>
                  <a:lnTo>
                    <a:pt x="14909" y="5276"/>
                  </a:lnTo>
                  <a:lnTo>
                    <a:pt x="15029" y="5636"/>
                  </a:lnTo>
                  <a:lnTo>
                    <a:pt x="15109" y="5955"/>
                  </a:lnTo>
                  <a:lnTo>
                    <a:pt x="15309" y="6555"/>
                  </a:lnTo>
                  <a:lnTo>
                    <a:pt x="15428" y="6875"/>
                  </a:lnTo>
                  <a:lnTo>
                    <a:pt x="15788" y="7954"/>
                  </a:lnTo>
                  <a:lnTo>
                    <a:pt x="16148" y="9073"/>
                  </a:lnTo>
                  <a:lnTo>
                    <a:pt x="16188" y="9193"/>
                  </a:lnTo>
                  <a:lnTo>
                    <a:pt x="13190" y="9473"/>
                  </a:lnTo>
                  <a:lnTo>
                    <a:pt x="13070" y="8993"/>
                  </a:lnTo>
                  <a:lnTo>
                    <a:pt x="12950" y="8473"/>
                  </a:lnTo>
                  <a:lnTo>
                    <a:pt x="11631" y="8593"/>
                  </a:lnTo>
                  <a:lnTo>
                    <a:pt x="11432" y="9592"/>
                  </a:lnTo>
                  <a:lnTo>
                    <a:pt x="8714" y="9832"/>
                  </a:lnTo>
                  <a:lnTo>
                    <a:pt x="8394" y="9872"/>
                  </a:lnTo>
                  <a:lnTo>
                    <a:pt x="10512" y="2958"/>
                  </a:lnTo>
                  <a:lnTo>
                    <a:pt x="14070" y="2638"/>
                  </a:lnTo>
                  <a:close/>
                  <a:moveTo>
                    <a:pt x="5833" y="3342"/>
                  </a:moveTo>
                  <a:cubicBezTo>
                    <a:pt x="6458" y="3342"/>
                    <a:pt x="7067" y="3574"/>
                    <a:pt x="7555" y="3957"/>
                  </a:cubicBezTo>
                  <a:cubicBezTo>
                    <a:pt x="7595" y="3997"/>
                    <a:pt x="7635" y="4037"/>
                    <a:pt x="7675" y="4077"/>
                  </a:cubicBezTo>
                  <a:cubicBezTo>
                    <a:pt x="7715" y="4117"/>
                    <a:pt x="7755" y="4197"/>
                    <a:pt x="7795" y="4237"/>
                  </a:cubicBezTo>
                  <a:cubicBezTo>
                    <a:pt x="7835" y="4317"/>
                    <a:pt x="7875" y="4397"/>
                    <a:pt x="7875" y="4437"/>
                  </a:cubicBezTo>
                  <a:cubicBezTo>
                    <a:pt x="7915" y="4557"/>
                    <a:pt x="7954" y="4676"/>
                    <a:pt x="7954" y="4756"/>
                  </a:cubicBezTo>
                  <a:cubicBezTo>
                    <a:pt x="7954" y="4836"/>
                    <a:pt x="7954" y="4876"/>
                    <a:pt x="7954" y="4956"/>
                  </a:cubicBezTo>
                  <a:cubicBezTo>
                    <a:pt x="7954" y="5156"/>
                    <a:pt x="7915" y="5356"/>
                    <a:pt x="7835" y="5516"/>
                  </a:cubicBezTo>
                  <a:cubicBezTo>
                    <a:pt x="7755" y="5756"/>
                    <a:pt x="7595" y="5915"/>
                    <a:pt x="7435" y="6075"/>
                  </a:cubicBezTo>
                  <a:cubicBezTo>
                    <a:pt x="7355" y="6115"/>
                    <a:pt x="7275" y="6195"/>
                    <a:pt x="7155" y="6235"/>
                  </a:cubicBezTo>
                  <a:cubicBezTo>
                    <a:pt x="7075" y="6275"/>
                    <a:pt x="7035" y="6315"/>
                    <a:pt x="6915" y="6355"/>
                  </a:cubicBezTo>
                  <a:cubicBezTo>
                    <a:pt x="6835" y="6395"/>
                    <a:pt x="6715" y="6435"/>
                    <a:pt x="6636" y="6475"/>
                  </a:cubicBezTo>
                  <a:lnTo>
                    <a:pt x="6636" y="6555"/>
                  </a:lnTo>
                  <a:cubicBezTo>
                    <a:pt x="6636" y="6555"/>
                    <a:pt x="8274" y="6635"/>
                    <a:pt x="8274" y="8074"/>
                  </a:cubicBezTo>
                  <a:cubicBezTo>
                    <a:pt x="8274" y="8353"/>
                    <a:pt x="8234" y="8593"/>
                    <a:pt x="8114" y="8833"/>
                  </a:cubicBezTo>
                  <a:cubicBezTo>
                    <a:pt x="8034" y="8993"/>
                    <a:pt x="7954" y="9073"/>
                    <a:pt x="7835" y="9193"/>
                  </a:cubicBezTo>
                  <a:cubicBezTo>
                    <a:pt x="7635" y="9433"/>
                    <a:pt x="7315" y="9672"/>
                    <a:pt x="6995" y="9792"/>
                  </a:cubicBezTo>
                  <a:cubicBezTo>
                    <a:pt x="6715" y="9952"/>
                    <a:pt x="6396" y="10072"/>
                    <a:pt x="6036" y="10152"/>
                  </a:cubicBezTo>
                  <a:lnTo>
                    <a:pt x="5636" y="10232"/>
                  </a:lnTo>
                  <a:cubicBezTo>
                    <a:pt x="5397" y="10272"/>
                    <a:pt x="5077" y="10312"/>
                    <a:pt x="4757" y="10352"/>
                  </a:cubicBezTo>
                  <a:cubicBezTo>
                    <a:pt x="3078" y="10472"/>
                    <a:pt x="1640" y="10512"/>
                    <a:pt x="1640" y="10512"/>
                  </a:cubicBezTo>
                  <a:lnTo>
                    <a:pt x="1680" y="3757"/>
                  </a:lnTo>
                  <a:cubicBezTo>
                    <a:pt x="1680" y="3757"/>
                    <a:pt x="2159" y="3677"/>
                    <a:pt x="2839" y="3597"/>
                  </a:cubicBezTo>
                  <a:cubicBezTo>
                    <a:pt x="3238" y="3557"/>
                    <a:pt x="3678" y="3477"/>
                    <a:pt x="4158" y="3437"/>
                  </a:cubicBezTo>
                  <a:lnTo>
                    <a:pt x="4437" y="3398"/>
                  </a:lnTo>
                  <a:lnTo>
                    <a:pt x="4757" y="3358"/>
                  </a:lnTo>
                  <a:lnTo>
                    <a:pt x="5556" y="3358"/>
                  </a:lnTo>
                  <a:cubicBezTo>
                    <a:pt x="5649" y="3347"/>
                    <a:pt x="5741" y="3342"/>
                    <a:pt x="5833" y="3342"/>
                  </a:cubicBezTo>
                  <a:close/>
                  <a:moveTo>
                    <a:pt x="27742" y="9326"/>
                  </a:moveTo>
                  <a:cubicBezTo>
                    <a:pt x="28042" y="9326"/>
                    <a:pt x="28337" y="9346"/>
                    <a:pt x="28618" y="9393"/>
                  </a:cubicBezTo>
                  <a:cubicBezTo>
                    <a:pt x="29217" y="9473"/>
                    <a:pt x="29777" y="9792"/>
                    <a:pt x="30136" y="10272"/>
                  </a:cubicBezTo>
                  <a:cubicBezTo>
                    <a:pt x="30336" y="10552"/>
                    <a:pt x="30416" y="10871"/>
                    <a:pt x="30456" y="11191"/>
                  </a:cubicBezTo>
                  <a:lnTo>
                    <a:pt x="30456" y="11431"/>
                  </a:lnTo>
                  <a:cubicBezTo>
                    <a:pt x="30456" y="12270"/>
                    <a:pt x="30017" y="13070"/>
                    <a:pt x="29337" y="13509"/>
                  </a:cubicBezTo>
                  <a:cubicBezTo>
                    <a:pt x="28818" y="13829"/>
                    <a:pt x="28258" y="14029"/>
                    <a:pt x="27658" y="14069"/>
                  </a:cubicBezTo>
                  <a:lnTo>
                    <a:pt x="26699" y="14069"/>
                  </a:lnTo>
                  <a:lnTo>
                    <a:pt x="26699" y="16267"/>
                  </a:lnTo>
                  <a:lnTo>
                    <a:pt x="23981" y="16507"/>
                  </a:lnTo>
                  <a:lnTo>
                    <a:pt x="23981" y="9712"/>
                  </a:lnTo>
                  <a:cubicBezTo>
                    <a:pt x="23981" y="9712"/>
                    <a:pt x="24461" y="9672"/>
                    <a:pt x="25141" y="9553"/>
                  </a:cubicBezTo>
                  <a:lnTo>
                    <a:pt x="25660" y="9513"/>
                  </a:lnTo>
                  <a:lnTo>
                    <a:pt x="25940" y="9473"/>
                  </a:lnTo>
                  <a:cubicBezTo>
                    <a:pt x="26300" y="9433"/>
                    <a:pt x="26699" y="9393"/>
                    <a:pt x="27099" y="9353"/>
                  </a:cubicBezTo>
                  <a:cubicBezTo>
                    <a:pt x="27314" y="9336"/>
                    <a:pt x="27529" y="9326"/>
                    <a:pt x="27742" y="9326"/>
                  </a:cubicBezTo>
                  <a:close/>
                  <a:moveTo>
                    <a:pt x="20424" y="9992"/>
                  </a:moveTo>
                  <a:cubicBezTo>
                    <a:pt x="20664" y="10032"/>
                    <a:pt x="20864" y="10072"/>
                    <a:pt x="21104" y="10112"/>
                  </a:cubicBezTo>
                  <a:cubicBezTo>
                    <a:pt x="21823" y="10272"/>
                    <a:pt x="22463" y="10672"/>
                    <a:pt x="22942" y="11231"/>
                  </a:cubicBezTo>
                  <a:cubicBezTo>
                    <a:pt x="23342" y="11791"/>
                    <a:pt x="23582" y="12470"/>
                    <a:pt x="23582" y="13190"/>
                  </a:cubicBezTo>
                  <a:cubicBezTo>
                    <a:pt x="23582" y="13909"/>
                    <a:pt x="23342" y="14628"/>
                    <a:pt x="22942" y="15228"/>
                  </a:cubicBezTo>
                  <a:cubicBezTo>
                    <a:pt x="22143" y="16307"/>
                    <a:pt x="20864" y="16986"/>
                    <a:pt x="19545" y="17066"/>
                  </a:cubicBezTo>
                  <a:lnTo>
                    <a:pt x="19505" y="17066"/>
                  </a:lnTo>
                  <a:cubicBezTo>
                    <a:pt x="19319" y="17096"/>
                    <a:pt x="19131" y="17111"/>
                    <a:pt x="18943" y="17111"/>
                  </a:cubicBezTo>
                  <a:cubicBezTo>
                    <a:pt x="17880" y="17111"/>
                    <a:pt x="16821" y="16642"/>
                    <a:pt x="16108" y="15827"/>
                  </a:cubicBezTo>
                  <a:cubicBezTo>
                    <a:pt x="15988" y="15668"/>
                    <a:pt x="15868" y="15468"/>
                    <a:pt x="15788" y="15268"/>
                  </a:cubicBezTo>
                  <a:cubicBezTo>
                    <a:pt x="15588" y="14828"/>
                    <a:pt x="15468" y="14389"/>
                    <a:pt x="15468" y="13909"/>
                  </a:cubicBezTo>
                  <a:cubicBezTo>
                    <a:pt x="15468" y="13549"/>
                    <a:pt x="15548" y="13150"/>
                    <a:pt x="15628" y="12830"/>
                  </a:cubicBezTo>
                  <a:cubicBezTo>
                    <a:pt x="15868" y="12110"/>
                    <a:pt x="16308" y="11511"/>
                    <a:pt x="16907" y="11031"/>
                  </a:cubicBezTo>
                  <a:cubicBezTo>
                    <a:pt x="17627" y="10432"/>
                    <a:pt x="18546" y="10072"/>
                    <a:pt x="19545" y="9992"/>
                  </a:cubicBezTo>
                  <a:close/>
                  <a:moveTo>
                    <a:pt x="15029" y="10552"/>
                  </a:moveTo>
                  <a:lnTo>
                    <a:pt x="15029" y="17346"/>
                  </a:lnTo>
                  <a:lnTo>
                    <a:pt x="12351" y="17586"/>
                  </a:lnTo>
                  <a:lnTo>
                    <a:pt x="12351" y="15228"/>
                  </a:lnTo>
                  <a:lnTo>
                    <a:pt x="10672" y="15388"/>
                  </a:lnTo>
                  <a:lnTo>
                    <a:pt x="10672" y="17706"/>
                  </a:lnTo>
                  <a:lnTo>
                    <a:pt x="7954" y="17986"/>
                  </a:lnTo>
                  <a:lnTo>
                    <a:pt x="7954" y="11191"/>
                  </a:lnTo>
                  <a:lnTo>
                    <a:pt x="10672" y="10951"/>
                  </a:lnTo>
                  <a:lnTo>
                    <a:pt x="10672" y="13269"/>
                  </a:lnTo>
                  <a:lnTo>
                    <a:pt x="12351" y="13110"/>
                  </a:lnTo>
                  <a:lnTo>
                    <a:pt x="12351" y="10792"/>
                  </a:lnTo>
                  <a:lnTo>
                    <a:pt x="15029" y="10552"/>
                  </a:lnTo>
                  <a:close/>
                  <a:moveTo>
                    <a:pt x="5636" y="11311"/>
                  </a:moveTo>
                  <a:lnTo>
                    <a:pt x="5916" y="11391"/>
                  </a:lnTo>
                  <a:cubicBezTo>
                    <a:pt x="6076" y="11391"/>
                    <a:pt x="6236" y="11431"/>
                    <a:pt x="6396" y="11511"/>
                  </a:cubicBezTo>
                  <a:lnTo>
                    <a:pt x="6596" y="11591"/>
                  </a:lnTo>
                  <a:cubicBezTo>
                    <a:pt x="6915" y="11711"/>
                    <a:pt x="7235" y="11871"/>
                    <a:pt x="7515" y="12150"/>
                  </a:cubicBezTo>
                  <a:lnTo>
                    <a:pt x="6915" y="13070"/>
                  </a:lnTo>
                  <a:lnTo>
                    <a:pt x="6516" y="13669"/>
                  </a:lnTo>
                  <a:cubicBezTo>
                    <a:pt x="6157" y="13418"/>
                    <a:pt x="5733" y="13263"/>
                    <a:pt x="5304" y="13263"/>
                  </a:cubicBezTo>
                  <a:cubicBezTo>
                    <a:pt x="5255" y="13263"/>
                    <a:pt x="5206" y="13265"/>
                    <a:pt x="5157" y="13269"/>
                  </a:cubicBezTo>
                  <a:cubicBezTo>
                    <a:pt x="5117" y="13269"/>
                    <a:pt x="5037" y="13269"/>
                    <a:pt x="4997" y="13309"/>
                  </a:cubicBezTo>
                  <a:cubicBezTo>
                    <a:pt x="4877" y="13349"/>
                    <a:pt x="4837" y="13389"/>
                    <a:pt x="4757" y="13469"/>
                  </a:cubicBezTo>
                  <a:cubicBezTo>
                    <a:pt x="4757" y="13509"/>
                    <a:pt x="4757" y="13549"/>
                    <a:pt x="4757" y="13589"/>
                  </a:cubicBezTo>
                  <a:cubicBezTo>
                    <a:pt x="4757" y="13749"/>
                    <a:pt x="4957" y="13829"/>
                    <a:pt x="5277" y="13909"/>
                  </a:cubicBezTo>
                  <a:lnTo>
                    <a:pt x="5516" y="13949"/>
                  </a:lnTo>
                  <a:lnTo>
                    <a:pt x="5876" y="14069"/>
                  </a:lnTo>
                  <a:lnTo>
                    <a:pt x="6116" y="14149"/>
                  </a:lnTo>
                  <a:lnTo>
                    <a:pt x="6196" y="14189"/>
                  </a:lnTo>
                  <a:lnTo>
                    <a:pt x="6356" y="14229"/>
                  </a:lnTo>
                  <a:cubicBezTo>
                    <a:pt x="6516" y="14309"/>
                    <a:pt x="6676" y="14429"/>
                    <a:pt x="6835" y="14548"/>
                  </a:cubicBezTo>
                  <a:lnTo>
                    <a:pt x="6875" y="14588"/>
                  </a:lnTo>
                  <a:cubicBezTo>
                    <a:pt x="7315" y="14908"/>
                    <a:pt x="7555" y="15428"/>
                    <a:pt x="7515" y="15947"/>
                  </a:cubicBezTo>
                  <a:cubicBezTo>
                    <a:pt x="7475" y="16587"/>
                    <a:pt x="7195" y="17146"/>
                    <a:pt x="6715" y="17546"/>
                  </a:cubicBezTo>
                  <a:lnTo>
                    <a:pt x="6516" y="17706"/>
                  </a:lnTo>
                  <a:cubicBezTo>
                    <a:pt x="6356" y="17826"/>
                    <a:pt x="6196" y="17906"/>
                    <a:pt x="6036" y="17986"/>
                  </a:cubicBezTo>
                  <a:lnTo>
                    <a:pt x="5796" y="18106"/>
                  </a:lnTo>
                  <a:cubicBezTo>
                    <a:pt x="5397" y="18265"/>
                    <a:pt x="4997" y="18385"/>
                    <a:pt x="4557" y="18425"/>
                  </a:cubicBezTo>
                  <a:lnTo>
                    <a:pt x="4158" y="18425"/>
                  </a:lnTo>
                  <a:cubicBezTo>
                    <a:pt x="4077" y="18429"/>
                    <a:pt x="3996" y="18431"/>
                    <a:pt x="3917" y="18431"/>
                  </a:cubicBezTo>
                  <a:cubicBezTo>
                    <a:pt x="3206" y="18431"/>
                    <a:pt x="2530" y="18273"/>
                    <a:pt x="1919" y="17986"/>
                  </a:cubicBezTo>
                  <a:lnTo>
                    <a:pt x="1919" y="17946"/>
                  </a:lnTo>
                  <a:cubicBezTo>
                    <a:pt x="1720" y="17826"/>
                    <a:pt x="1520" y="17706"/>
                    <a:pt x="1360" y="17546"/>
                  </a:cubicBezTo>
                  <a:lnTo>
                    <a:pt x="2359" y="15987"/>
                  </a:lnTo>
                  <a:cubicBezTo>
                    <a:pt x="2559" y="16147"/>
                    <a:pt x="2839" y="16267"/>
                    <a:pt x="3078" y="16347"/>
                  </a:cubicBezTo>
                  <a:cubicBezTo>
                    <a:pt x="3438" y="16467"/>
                    <a:pt x="3758" y="16467"/>
                    <a:pt x="4078" y="16467"/>
                  </a:cubicBezTo>
                  <a:cubicBezTo>
                    <a:pt x="4357" y="16467"/>
                    <a:pt x="4517" y="16267"/>
                    <a:pt x="4517" y="16147"/>
                  </a:cubicBezTo>
                  <a:cubicBezTo>
                    <a:pt x="4517" y="15907"/>
                    <a:pt x="3798" y="15827"/>
                    <a:pt x="3118" y="15548"/>
                  </a:cubicBezTo>
                  <a:lnTo>
                    <a:pt x="2959" y="15508"/>
                  </a:lnTo>
                  <a:cubicBezTo>
                    <a:pt x="2839" y="15468"/>
                    <a:pt x="2719" y="15388"/>
                    <a:pt x="2599" y="15308"/>
                  </a:cubicBezTo>
                  <a:lnTo>
                    <a:pt x="2479" y="15228"/>
                  </a:lnTo>
                  <a:cubicBezTo>
                    <a:pt x="1959" y="14908"/>
                    <a:pt x="1680" y="14349"/>
                    <a:pt x="1720" y="13749"/>
                  </a:cubicBezTo>
                  <a:cubicBezTo>
                    <a:pt x="1760" y="12990"/>
                    <a:pt x="2199" y="12310"/>
                    <a:pt x="2839" y="11951"/>
                  </a:cubicBezTo>
                  <a:lnTo>
                    <a:pt x="3038" y="11831"/>
                  </a:lnTo>
                  <a:cubicBezTo>
                    <a:pt x="3158" y="11751"/>
                    <a:pt x="3278" y="11671"/>
                    <a:pt x="3438" y="11631"/>
                  </a:cubicBezTo>
                  <a:cubicBezTo>
                    <a:pt x="3838" y="11471"/>
                    <a:pt x="4238" y="11351"/>
                    <a:pt x="4677" y="11311"/>
                  </a:cubicBezTo>
                  <a:close/>
                  <a:moveTo>
                    <a:pt x="31335" y="0"/>
                  </a:moveTo>
                  <a:lnTo>
                    <a:pt x="30256" y="120"/>
                  </a:lnTo>
                  <a:lnTo>
                    <a:pt x="25700" y="520"/>
                  </a:lnTo>
                  <a:lnTo>
                    <a:pt x="24181" y="640"/>
                  </a:lnTo>
                  <a:lnTo>
                    <a:pt x="23542" y="720"/>
                  </a:lnTo>
                  <a:lnTo>
                    <a:pt x="20704" y="959"/>
                  </a:lnTo>
                  <a:lnTo>
                    <a:pt x="20544" y="959"/>
                  </a:lnTo>
                  <a:lnTo>
                    <a:pt x="19465" y="1079"/>
                  </a:lnTo>
                  <a:lnTo>
                    <a:pt x="16747" y="1319"/>
                  </a:lnTo>
                  <a:lnTo>
                    <a:pt x="15668" y="1399"/>
                  </a:lnTo>
                  <a:lnTo>
                    <a:pt x="15668" y="3957"/>
                  </a:lnTo>
                  <a:lnTo>
                    <a:pt x="15109" y="2238"/>
                  </a:lnTo>
                  <a:lnTo>
                    <a:pt x="14869" y="1479"/>
                  </a:lnTo>
                  <a:lnTo>
                    <a:pt x="14070" y="1559"/>
                  </a:lnTo>
                  <a:lnTo>
                    <a:pt x="10512" y="1879"/>
                  </a:lnTo>
                  <a:lnTo>
                    <a:pt x="9713" y="1919"/>
                  </a:lnTo>
                  <a:lnTo>
                    <a:pt x="9473" y="2718"/>
                  </a:lnTo>
                  <a:lnTo>
                    <a:pt x="9034" y="4237"/>
                  </a:lnTo>
                  <a:cubicBezTo>
                    <a:pt x="8746" y="3159"/>
                    <a:pt x="7716" y="2243"/>
                    <a:pt x="5536" y="2243"/>
                  </a:cubicBezTo>
                  <a:cubicBezTo>
                    <a:pt x="5291" y="2243"/>
                    <a:pt x="5032" y="2254"/>
                    <a:pt x="4757" y="2278"/>
                  </a:cubicBezTo>
                  <a:cubicBezTo>
                    <a:pt x="3118" y="2438"/>
                    <a:pt x="1680" y="2638"/>
                    <a:pt x="1600" y="2678"/>
                  </a:cubicBezTo>
                  <a:lnTo>
                    <a:pt x="600" y="2838"/>
                  </a:lnTo>
                  <a:lnTo>
                    <a:pt x="600" y="11671"/>
                  </a:lnTo>
                  <a:lnTo>
                    <a:pt x="1600" y="11671"/>
                  </a:lnTo>
                  <a:cubicBezTo>
                    <a:pt x="1000" y="12270"/>
                    <a:pt x="680" y="13070"/>
                    <a:pt x="640" y="13909"/>
                  </a:cubicBezTo>
                  <a:cubicBezTo>
                    <a:pt x="600" y="14588"/>
                    <a:pt x="840" y="15228"/>
                    <a:pt x="1320" y="15747"/>
                  </a:cubicBezTo>
                  <a:lnTo>
                    <a:pt x="481" y="17026"/>
                  </a:lnTo>
                  <a:lnTo>
                    <a:pt x="1" y="17746"/>
                  </a:lnTo>
                  <a:lnTo>
                    <a:pt x="521" y="18345"/>
                  </a:lnTo>
                  <a:cubicBezTo>
                    <a:pt x="630" y="18419"/>
                    <a:pt x="1648" y="19534"/>
                    <a:pt x="3911" y="19534"/>
                  </a:cubicBezTo>
                  <a:cubicBezTo>
                    <a:pt x="4116" y="19534"/>
                    <a:pt x="4331" y="19524"/>
                    <a:pt x="4557" y="19504"/>
                  </a:cubicBezTo>
                  <a:cubicBezTo>
                    <a:pt x="5397" y="19425"/>
                    <a:pt x="6196" y="19185"/>
                    <a:pt x="6875" y="18745"/>
                  </a:cubicBezTo>
                  <a:lnTo>
                    <a:pt x="6875" y="19145"/>
                  </a:lnTo>
                  <a:lnTo>
                    <a:pt x="7994" y="19065"/>
                  </a:lnTo>
                  <a:lnTo>
                    <a:pt x="10672" y="18825"/>
                  </a:lnTo>
                  <a:lnTo>
                    <a:pt x="11751" y="18705"/>
                  </a:lnTo>
                  <a:lnTo>
                    <a:pt x="12351" y="18665"/>
                  </a:lnTo>
                  <a:lnTo>
                    <a:pt x="15029" y="18425"/>
                  </a:lnTo>
                  <a:lnTo>
                    <a:pt x="16108" y="18305"/>
                  </a:lnTo>
                  <a:lnTo>
                    <a:pt x="16108" y="17346"/>
                  </a:lnTo>
                  <a:cubicBezTo>
                    <a:pt x="16956" y="17901"/>
                    <a:pt x="17912" y="18189"/>
                    <a:pt x="18887" y="18189"/>
                  </a:cubicBezTo>
                  <a:cubicBezTo>
                    <a:pt x="19105" y="18189"/>
                    <a:pt x="19325" y="18175"/>
                    <a:pt x="19545" y="18146"/>
                  </a:cubicBezTo>
                  <a:cubicBezTo>
                    <a:pt x="20784" y="18066"/>
                    <a:pt x="21983" y="17546"/>
                    <a:pt x="22942" y="16747"/>
                  </a:cubicBezTo>
                  <a:lnTo>
                    <a:pt x="22942" y="17706"/>
                  </a:lnTo>
                  <a:lnTo>
                    <a:pt x="24021" y="17586"/>
                  </a:lnTo>
                  <a:lnTo>
                    <a:pt x="26699" y="17346"/>
                  </a:lnTo>
                  <a:lnTo>
                    <a:pt x="27818" y="17266"/>
                  </a:lnTo>
                  <a:lnTo>
                    <a:pt x="27818" y="15108"/>
                  </a:lnTo>
                  <a:cubicBezTo>
                    <a:pt x="30057" y="14868"/>
                    <a:pt x="31535" y="13349"/>
                    <a:pt x="31535" y="11311"/>
                  </a:cubicBezTo>
                  <a:cubicBezTo>
                    <a:pt x="31575" y="10432"/>
                    <a:pt x="31216" y="9592"/>
                    <a:pt x="30536" y="9033"/>
                  </a:cubicBezTo>
                  <a:lnTo>
                    <a:pt x="31535" y="8953"/>
                  </a:lnTo>
                  <a:lnTo>
                    <a:pt x="31535" y="4836"/>
                  </a:lnTo>
                  <a:lnTo>
                    <a:pt x="31136" y="4876"/>
                  </a:lnTo>
                  <a:lnTo>
                    <a:pt x="31136" y="4157"/>
                  </a:lnTo>
                  <a:lnTo>
                    <a:pt x="31335" y="4157"/>
                  </a:lnTo>
                  <a:lnTo>
                    <a:pt x="313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601207F-2F22-AF77-9DC3-97755EF4B5F1}"/>
              </a:ext>
            </a:extLst>
          </p:cNvPr>
          <p:cNvSpPr txBox="1"/>
          <p:nvPr/>
        </p:nvSpPr>
        <p:spPr>
          <a:xfrm>
            <a:off x="8353159" y="6238212"/>
            <a:ext cx="4535401" cy="14870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2500" i="1" dirty="0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Grazie per </a:t>
            </a:r>
            <a:r>
              <a:rPr lang="en-US" sz="2500" i="1" dirty="0" err="1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l’attenzione</a:t>
            </a:r>
            <a:r>
              <a:rPr lang="en-US" sz="2500" i="1" dirty="0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5" name="Immagine 4" descr="Immagine che contiene dessert, cibo, cartone animato, Spuntino&#10;&#10;Il contenuto generato dall'IA potrebbe non essere corretto.">
            <a:extLst>
              <a:ext uri="{FF2B5EF4-FFF2-40B4-BE49-F238E27FC236}">
                <a16:creationId xmlns:a16="http://schemas.microsoft.com/office/drawing/2014/main" id="{1C161304-E2E3-388D-4147-21CAEDF57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" r="710" b="2"/>
          <a:stretch>
            <a:fillRect/>
          </a:stretch>
        </p:blipFill>
        <p:spPr>
          <a:xfrm>
            <a:off x="391459" y="430962"/>
            <a:ext cx="4535401" cy="4536803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6873BC1A-F9CB-D747-8DA6-106DF8B21857}"/>
              </a:ext>
            </a:extLst>
          </p:cNvPr>
          <p:cNvSpPr txBox="1"/>
          <p:nvPr/>
        </p:nvSpPr>
        <p:spPr>
          <a:xfrm>
            <a:off x="5841453" y="581434"/>
            <a:ext cx="561599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tx2"/>
                </a:solidFill>
                <a:latin typeface="Modern Love" panose="04090805081005020601" pitchFamily="82" charset="0"/>
              </a:rPr>
              <a:t>PRONTO A </a:t>
            </a:r>
            <a:r>
              <a:rPr lang="en-US" sz="6000" b="1" dirty="0" err="1">
                <a:solidFill>
                  <a:schemeClr val="tx2"/>
                </a:solidFill>
                <a:latin typeface="Modern Love" panose="04090805081005020601" pitchFamily="82" charset="0"/>
              </a:rPr>
              <a:t>DIVENTARE</a:t>
            </a:r>
            <a:r>
              <a:rPr lang="en-US" sz="6000" b="1" dirty="0">
                <a:solidFill>
                  <a:schemeClr val="tx2"/>
                </a:solidFill>
                <a:latin typeface="Modern Love" panose="04090805081005020601" pitchFamily="82" charset="0"/>
              </a:rPr>
              <a:t> UN </a:t>
            </a:r>
            <a:r>
              <a:rPr lang="en-US" sz="6000" b="1" dirty="0" err="1">
                <a:solidFill>
                  <a:schemeClr val="tx1"/>
                </a:solidFill>
                <a:latin typeface="Modern Love" panose="04090805081005020601" pitchFamily="82" charset="0"/>
              </a:rPr>
              <a:t>PASTICCERE</a:t>
            </a:r>
            <a:r>
              <a:rPr lang="en-US" sz="6000" b="1" dirty="0">
                <a:solidFill>
                  <a:schemeClr val="tx1"/>
                </a:solidFill>
                <a:latin typeface="Modern Love" panose="04090805081005020601" pitchFamily="82" charset="0"/>
              </a:rPr>
              <a:t> STELLATO</a:t>
            </a:r>
            <a:r>
              <a:rPr lang="en-US" sz="5500" b="1" dirty="0">
                <a:solidFill>
                  <a:schemeClr val="tx1"/>
                </a:solidFill>
                <a:latin typeface="Modern Love" panose="04090805081005020601" pitchFamily="82" charset="0"/>
              </a:rPr>
              <a:t>?</a:t>
            </a:r>
            <a:endParaRPr lang="it-IT" sz="5500" b="1" dirty="0">
              <a:solidFill>
                <a:schemeClr val="tx1"/>
              </a:solidFill>
              <a:latin typeface="Modern Love" panose="04090805081005020601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699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89767397-3CFF-7B87-BC71-3FBDCF2A0BFD}"/>
              </a:ext>
            </a:extLst>
          </p:cNvPr>
          <p:cNvSpPr txBox="1"/>
          <p:nvPr/>
        </p:nvSpPr>
        <p:spPr>
          <a:xfrm>
            <a:off x="3139560" y="1422601"/>
            <a:ext cx="56829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chemeClr val="tx1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IACOBELLIS GIUSEPPE</a:t>
            </a:r>
          </a:p>
          <a:p>
            <a:r>
              <a:rPr lang="it-IT" sz="2400" b="1" dirty="0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RUOLO: GESTIONE PPT E TESTING</a:t>
            </a:r>
          </a:p>
          <a:p>
            <a:r>
              <a:rPr lang="it-IT" sz="2400" b="1" dirty="0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MATRICOLA: 592281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90112F4-C280-05C8-89BB-879A705CE03B}"/>
              </a:ext>
            </a:extLst>
          </p:cNvPr>
          <p:cNvSpPr txBox="1"/>
          <p:nvPr/>
        </p:nvSpPr>
        <p:spPr>
          <a:xfrm>
            <a:off x="2560011" y="3151881"/>
            <a:ext cx="61542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chemeClr val="tx1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PALMIERI GIANVITO</a:t>
            </a:r>
          </a:p>
          <a:p>
            <a:r>
              <a:rPr lang="it-IT" sz="2400" b="1" dirty="0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RUOLO: GESTIONE DIAGRAMMI </a:t>
            </a:r>
            <a:r>
              <a:rPr lang="it-IT" sz="2400" b="1" dirty="0" err="1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UML</a:t>
            </a:r>
            <a:endParaRPr lang="it-IT" sz="2400" b="1" dirty="0">
              <a:solidFill>
                <a:schemeClr val="bg2"/>
              </a:solidFill>
              <a:latin typeface="Rockwell" panose="02060603020205020403" pitchFamily="18" charset="0"/>
              <a:cs typeface="Times New Roman" panose="02020603050405020304" pitchFamily="18" charset="0"/>
            </a:endParaRPr>
          </a:p>
          <a:p>
            <a:r>
              <a:rPr lang="it-IT" sz="2400" b="1" dirty="0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MATRICOLA: 591626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CBD0933-CD92-837F-D7E2-410A7E1ECA7D}"/>
              </a:ext>
            </a:extLst>
          </p:cNvPr>
          <p:cNvSpPr txBox="1"/>
          <p:nvPr/>
        </p:nvSpPr>
        <p:spPr>
          <a:xfrm>
            <a:off x="5195773" y="4862090"/>
            <a:ext cx="68563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>
                <a:solidFill>
                  <a:schemeClr val="tx1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LABIANCA MARRONE NICOLA</a:t>
            </a:r>
          </a:p>
          <a:p>
            <a:r>
              <a:rPr lang="it-IT" sz="2400" b="1" dirty="0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RUOLO: </a:t>
            </a:r>
            <a:r>
              <a:rPr lang="it-IT" sz="2400" b="1" dirty="0" err="1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FRONTEND</a:t>
            </a:r>
            <a:r>
              <a:rPr lang="it-IT" sz="2400" b="1" dirty="0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 DEV &amp; </a:t>
            </a:r>
            <a:r>
              <a:rPr lang="it-IT" sz="2400" b="1" dirty="0" err="1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BACKEND</a:t>
            </a:r>
            <a:r>
              <a:rPr lang="it-IT" sz="2400" b="1" dirty="0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 DEV</a:t>
            </a:r>
          </a:p>
          <a:p>
            <a:r>
              <a:rPr lang="it-IT" sz="2400" b="1" dirty="0">
                <a:solidFill>
                  <a:schemeClr val="bg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MATRICOLA: 591807</a:t>
            </a:r>
          </a:p>
        </p:txBody>
      </p:sp>
      <p:pic>
        <p:nvPicPr>
          <p:cNvPr id="3" name="Immagine 2" descr="Immagine che contiene persona, Viso umano, Mento, collo&#10;&#10;Il contenuto generato dall'IA potrebbe non essere corretto.">
            <a:extLst>
              <a:ext uri="{FF2B5EF4-FFF2-40B4-BE49-F238E27FC236}">
                <a16:creationId xmlns:a16="http://schemas.microsoft.com/office/drawing/2014/main" id="{0D7B7A85-AA86-B1FA-DE69-710A346AF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937" y="4365844"/>
            <a:ext cx="2398024" cy="2099807"/>
          </a:xfrm>
          <a:prstGeom prst="ellipse">
            <a:avLst/>
          </a:prstGeom>
        </p:spPr>
      </p:pic>
      <p:pic>
        <p:nvPicPr>
          <p:cNvPr id="8" name="Immagine 7" descr="Immagine che contiene Viso umano, persona, muro, Selfie&#10;&#10;Il contenuto generato dall'IA potrebbe non essere corretto.">
            <a:extLst>
              <a:ext uri="{FF2B5EF4-FFF2-40B4-BE49-F238E27FC236}">
                <a16:creationId xmlns:a16="http://schemas.microsoft.com/office/drawing/2014/main" id="{17CD7527-B990-44C8-5F02-FAFBDEDE01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0839" y="2524889"/>
            <a:ext cx="2227716" cy="2183686"/>
          </a:xfrm>
          <a:prstGeom prst="ellipse">
            <a:avLst/>
          </a:prstGeom>
        </p:spPr>
      </p:pic>
      <p:pic>
        <p:nvPicPr>
          <p:cNvPr id="12" name="Immagine 11" descr="Immagine che contiene Viso umano, persona, muro, uomo&#10;&#10;Il contenuto generato dall'IA potrebbe non essere corretto.">
            <a:extLst>
              <a:ext uri="{FF2B5EF4-FFF2-40B4-BE49-F238E27FC236}">
                <a16:creationId xmlns:a16="http://schemas.microsoft.com/office/drawing/2014/main" id="{B0941553-4AF5-C3AC-0ED8-7107F6AA2C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65" y="882460"/>
            <a:ext cx="2227716" cy="2222363"/>
          </a:xfrm>
          <a:prstGeom prst="ellipse">
            <a:avLst/>
          </a:prstGeom>
        </p:spPr>
      </p:pic>
      <p:grpSp>
        <p:nvGrpSpPr>
          <p:cNvPr id="15" name="Google Shape;2268;p59">
            <a:extLst>
              <a:ext uri="{FF2B5EF4-FFF2-40B4-BE49-F238E27FC236}">
                <a16:creationId xmlns:a16="http://schemas.microsoft.com/office/drawing/2014/main" id="{1B3E8C07-9784-348B-6AAB-20C35A7BB21C}"/>
              </a:ext>
            </a:extLst>
          </p:cNvPr>
          <p:cNvGrpSpPr/>
          <p:nvPr/>
        </p:nvGrpSpPr>
        <p:grpSpPr>
          <a:xfrm>
            <a:off x="2102526" y="201132"/>
            <a:ext cx="7986948" cy="830586"/>
            <a:chOff x="-3170064" y="8935538"/>
            <a:chExt cx="7124854" cy="984224"/>
          </a:xfrm>
        </p:grpSpPr>
        <p:sp>
          <p:nvSpPr>
            <p:cNvPr id="16" name="Google Shape;2269;p59">
              <a:extLst>
                <a:ext uri="{FF2B5EF4-FFF2-40B4-BE49-F238E27FC236}">
                  <a16:creationId xmlns:a16="http://schemas.microsoft.com/office/drawing/2014/main" id="{9CE93177-422B-6384-8EFF-C375C587A98C}"/>
                </a:ext>
              </a:extLst>
            </p:cNvPr>
            <p:cNvSpPr/>
            <p:nvPr/>
          </p:nvSpPr>
          <p:spPr>
            <a:xfrm>
              <a:off x="148327" y="9102782"/>
              <a:ext cx="848711" cy="285803"/>
            </a:xfrm>
            <a:custGeom>
              <a:avLst/>
              <a:gdLst/>
              <a:ahLst/>
              <a:cxnLst/>
              <a:rect l="l" t="t" r="r" b="b"/>
              <a:pathLst>
                <a:path w="8098" h="2727" extrusionOk="0">
                  <a:moveTo>
                    <a:pt x="1028" y="0"/>
                  </a:moveTo>
                  <a:cubicBezTo>
                    <a:pt x="685" y="0"/>
                    <a:pt x="342" y="21"/>
                    <a:pt x="1" y="65"/>
                  </a:cubicBezTo>
                  <a:cubicBezTo>
                    <a:pt x="1406" y="324"/>
                    <a:pt x="2810" y="694"/>
                    <a:pt x="4178" y="1137"/>
                  </a:cubicBezTo>
                  <a:cubicBezTo>
                    <a:pt x="5509" y="1618"/>
                    <a:pt x="6766" y="2246"/>
                    <a:pt x="8097" y="2727"/>
                  </a:cubicBezTo>
                  <a:cubicBezTo>
                    <a:pt x="6142" y="1163"/>
                    <a:pt x="3583" y="0"/>
                    <a:pt x="1028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270;p59">
              <a:extLst>
                <a:ext uri="{FF2B5EF4-FFF2-40B4-BE49-F238E27FC236}">
                  <a16:creationId xmlns:a16="http://schemas.microsoft.com/office/drawing/2014/main" id="{BBB3ECE0-E5F9-2019-A872-4739A96E7FE4}"/>
                </a:ext>
              </a:extLst>
            </p:cNvPr>
            <p:cNvSpPr/>
            <p:nvPr/>
          </p:nvSpPr>
          <p:spPr>
            <a:xfrm>
              <a:off x="98020" y="9179290"/>
              <a:ext cx="899017" cy="297961"/>
            </a:xfrm>
            <a:custGeom>
              <a:avLst/>
              <a:gdLst/>
              <a:ahLst/>
              <a:cxnLst/>
              <a:rect l="l" t="t" r="r" b="b"/>
              <a:pathLst>
                <a:path w="8578" h="2843" extrusionOk="0">
                  <a:moveTo>
                    <a:pt x="0" y="1"/>
                  </a:moveTo>
                  <a:lnTo>
                    <a:pt x="0" y="1"/>
                  </a:lnTo>
                  <a:cubicBezTo>
                    <a:pt x="1072" y="1073"/>
                    <a:pt x="2366" y="1886"/>
                    <a:pt x="3771" y="2367"/>
                  </a:cubicBezTo>
                  <a:cubicBezTo>
                    <a:pt x="4664" y="2664"/>
                    <a:pt x="5582" y="2842"/>
                    <a:pt x="6523" y="2842"/>
                  </a:cubicBezTo>
                  <a:cubicBezTo>
                    <a:pt x="6750" y="2842"/>
                    <a:pt x="6979" y="2832"/>
                    <a:pt x="7209" y="2810"/>
                  </a:cubicBezTo>
                  <a:cubicBezTo>
                    <a:pt x="7764" y="2773"/>
                    <a:pt x="8282" y="2478"/>
                    <a:pt x="8577" y="1997"/>
                  </a:cubicBezTo>
                  <a:cubicBezTo>
                    <a:pt x="6470" y="1923"/>
                    <a:pt x="4400" y="1516"/>
                    <a:pt x="2403" y="814"/>
                  </a:cubicBezTo>
                  <a:cubicBezTo>
                    <a:pt x="1627" y="481"/>
                    <a:pt x="813" y="222"/>
                    <a:pt x="0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271;p59">
              <a:extLst>
                <a:ext uri="{FF2B5EF4-FFF2-40B4-BE49-F238E27FC236}">
                  <a16:creationId xmlns:a16="http://schemas.microsoft.com/office/drawing/2014/main" id="{EE749249-9DF3-02A5-5BA0-69AB45838A54}"/>
                </a:ext>
              </a:extLst>
            </p:cNvPr>
            <p:cNvSpPr/>
            <p:nvPr/>
          </p:nvSpPr>
          <p:spPr>
            <a:xfrm>
              <a:off x="-463839" y="9532692"/>
              <a:ext cx="848606" cy="286013"/>
            </a:xfrm>
            <a:custGeom>
              <a:avLst/>
              <a:gdLst/>
              <a:ahLst/>
              <a:cxnLst/>
              <a:rect l="l" t="t" r="r" b="b"/>
              <a:pathLst>
                <a:path w="8097" h="2729" extrusionOk="0">
                  <a:moveTo>
                    <a:pt x="1049" y="1"/>
                  </a:moveTo>
                  <a:cubicBezTo>
                    <a:pt x="699" y="1"/>
                    <a:pt x="349" y="22"/>
                    <a:pt x="0" y="67"/>
                  </a:cubicBezTo>
                  <a:cubicBezTo>
                    <a:pt x="1405" y="326"/>
                    <a:pt x="2810" y="658"/>
                    <a:pt x="4178" y="1139"/>
                  </a:cubicBezTo>
                  <a:cubicBezTo>
                    <a:pt x="5509" y="1583"/>
                    <a:pt x="6766" y="2248"/>
                    <a:pt x="8097" y="2729"/>
                  </a:cubicBezTo>
                  <a:cubicBezTo>
                    <a:pt x="6147" y="1136"/>
                    <a:pt x="3597" y="1"/>
                    <a:pt x="1049" y="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272;p59">
              <a:extLst>
                <a:ext uri="{FF2B5EF4-FFF2-40B4-BE49-F238E27FC236}">
                  <a16:creationId xmlns:a16="http://schemas.microsoft.com/office/drawing/2014/main" id="{7A48FDC6-67C1-17A7-FA6A-319DDAC59625}"/>
                </a:ext>
              </a:extLst>
            </p:cNvPr>
            <p:cNvSpPr/>
            <p:nvPr/>
          </p:nvSpPr>
          <p:spPr>
            <a:xfrm>
              <a:off x="-514251" y="9609409"/>
              <a:ext cx="902895" cy="296493"/>
            </a:xfrm>
            <a:custGeom>
              <a:avLst/>
              <a:gdLst/>
              <a:ahLst/>
              <a:cxnLst/>
              <a:rect l="l" t="t" r="r" b="b"/>
              <a:pathLst>
                <a:path w="8615" h="2829" extrusionOk="0">
                  <a:moveTo>
                    <a:pt x="1" y="0"/>
                  </a:moveTo>
                  <a:cubicBezTo>
                    <a:pt x="1073" y="1072"/>
                    <a:pt x="2367" y="1849"/>
                    <a:pt x="3772" y="2329"/>
                  </a:cubicBezTo>
                  <a:cubicBezTo>
                    <a:pt x="4698" y="2669"/>
                    <a:pt x="5651" y="2828"/>
                    <a:pt x="6629" y="2828"/>
                  </a:cubicBezTo>
                  <a:cubicBezTo>
                    <a:pt x="6822" y="2828"/>
                    <a:pt x="7015" y="2822"/>
                    <a:pt x="7210" y="2810"/>
                  </a:cubicBezTo>
                  <a:cubicBezTo>
                    <a:pt x="7765" y="2736"/>
                    <a:pt x="8282" y="2440"/>
                    <a:pt x="8615" y="1997"/>
                  </a:cubicBezTo>
                  <a:cubicBezTo>
                    <a:pt x="6471" y="1923"/>
                    <a:pt x="4400" y="1516"/>
                    <a:pt x="2404" y="777"/>
                  </a:cubicBezTo>
                  <a:cubicBezTo>
                    <a:pt x="1627" y="481"/>
                    <a:pt x="814" y="222"/>
                    <a:pt x="1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273;p59">
              <a:extLst>
                <a:ext uri="{FF2B5EF4-FFF2-40B4-BE49-F238E27FC236}">
                  <a16:creationId xmlns:a16="http://schemas.microsoft.com/office/drawing/2014/main" id="{2FE9C241-BA0B-F12A-B05F-5DCA472879B6}"/>
                </a:ext>
              </a:extLst>
            </p:cNvPr>
            <p:cNvSpPr/>
            <p:nvPr/>
          </p:nvSpPr>
          <p:spPr>
            <a:xfrm>
              <a:off x="-3170064" y="8935538"/>
              <a:ext cx="7124854" cy="984224"/>
            </a:xfrm>
            <a:custGeom>
              <a:avLst/>
              <a:gdLst/>
              <a:ahLst/>
              <a:cxnLst/>
              <a:rect l="l" t="t" r="r" b="b"/>
              <a:pathLst>
                <a:path w="67982" h="9391" extrusionOk="0">
                  <a:moveTo>
                    <a:pt x="16264" y="0"/>
                  </a:moveTo>
                  <a:cubicBezTo>
                    <a:pt x="15524" y="0"/>
                    <a:pt x="14970" y="555"/>
                    <a:pt x="14970" y="1294"/>
                  </a:cubicBezTo>
                  <a:lnTo>
                    <a:pt x="14970" y="1960"/>
                  </a:lnTo>
                  <a:lnTo>
                    <a:pt x="14119" y="2182"/>
                  </a:lnTo>
                  <a:cubicBezTo>
                    <a:pt x="13824" y="2256"/>
                    <a:pt x="13528" y="2403"/>
                    <a:pt x="13306" y="2625"/>
                  </a:cubicBezTo>
                  <a:cubicBezTo>
                    <a:pt x="13047" y="2921"/>
                    <a:pt x="12641" y="3106"/>
                    <a:pt x="12234" y="3143"/>
                  </a:cubicBezTo>
                  <a:cubicBezTo>
                    <a:pt x="11805" y="3179"/>
                    <a:pt x="11403" y="3194"/>
                    <a:pt x="11022" y="3194"/>
                  </a:cubicBezTo>
                  <a:cubicBezTo>
                    <a:pt x="8241" y="3194"/>
                    <a:pt x="6541" y="2358"/>
                    <a:pt x="3583" y="2292"/>
                  </a:cubicBezTo>
                  <a:cubicBezTo>
                    <a:pt x="3530" y="2291"/>
                    <a:pt x="3478" y="2291"/>
                    <a:pt x="3427" y="2291"/>
                  </a:cubicBezTo>
                  <a:cubicBezTo>
                    <a:pt x="1" y="2291"/>
                    <a:pt x="144" y="4696"/>
                    <a:pt x="144" y="4696"/>
                  </a:cubicBezTo>
                  <a:cubicBezTo>
                    <a:pt x="144" y="4696"/>
                    <a:pt x="1" y="7100"/>
                    <a:pt x="3427" y="7100"/>
                  </a:cubicBezTo>
                  <a:cubicBezTo>
                    <a:pt x="3478" y="7100"/>
                    <a:pt x="3530" y="7100"/>
                    <a:pt x="3583" y="7099"/>
                  </a:cubicBezTo>
                  <a:cubicBezTo>
                    <a:pt x="6575" y="7000"/>
                    <a:pt x="8281" y="6170"/>
                    <a:pt x="11119" y="6170"/>
                  </a:cubicBezTo>
                  <a:cubicBezTo>
                    <a:pt x="11472" y="6170"/>
                    <a:pt x="11842" y="6183"/>
                    <a:pt x="12234" y="6211"/>
                  </a:cubicBezTo>
                  <a:cubicBezTo>
                    <a:pt x="12641" y="6248"/>
                    <a:pt x="13047" y="6433"/>
                    <a:pt x="13306" y="6729"/>
                  </a:cubicBezTo>
                  <a:cubicBezTo>
                    <a:pt x="13528" y="6951"/>
                    <a:pt x="13824" y="7136"/>
                    <a:pt x="14119" y="7210"/>
                  </a:cubicBezTo>
                  <a:lnTo>
                    <a:pt x="14970" y="7431"/>
                  </a:lnTo>
                  <a:lnTo>
                    <a:pt x="14970" y="8097"/>
                  </a:lnTo>
                  <a:cubicBezTo>
                    <a:pt x="14970" y="8799"/>
                    <a:pt x="15524" y="9391"/>
                    <a:pt x="16264" y="9391"/>
                  </a:cubicBezTo>
                  <a:lnTo>
                    <a:pt x="51719" y="9391"/>
                  </a:lnTo>
                  <a:cubicBezTo>
                    <a:pt x="52421" y="9391"/>
                    <a:pt x="53013" y="8836"/>
                    <a:pt x="53013" y="8097"/>
                  </a:cubicBezTo>
                  <a:lnTo>
                    <a:pt x="53013" y="7431"/>
                  </a:lnTo>
                  <a:lnTo>
                    <a:pt x="53863" y="7247"/>
                  </a:lnTo>
                  <a:cubicBezTo>
                    <a:pt x="54159" y="7136"/>
                    <a:pt x="54454" y="6988"/>
                    <a:pt x="54639" y="6766"/>
                  </a:cubicBezTo>
                  <a:cubicBezTo>
                    <a:pt x="54935" y="6470"/>
                    <a:pt x="55342" y="6285"/>
                    <a:pt x="55748" y="6248"/>
                  </a:cubicBezTo>
                  <a:cubicBezTo>
                    <a:pt x="56137" y="6220"/>
                    <a:pt x="56505" y="6207"/>
                    <a:pt x="56855" y="6207"/>
                  </a:cubicBezTo>
                  <a:cubicBezTo>
                    <a:pt x="59673" y="6207"/>
                    <a:pt x="61408" y="7033"/>
                    <a:pt x="64400" y="7099"/>
                  </a:cubicBezTo>
                  <a:cubicBezTo>
                    <a:pt x="64478" y="7101"/>
                    <a:pt x="64555" y="7102"/>
                    <a:pt x="64630" y="7102"/>
                  </a:cubicBezTo>
                  <a:cubicBezTo>
                    <a:pt x="67979" y="7102"/>
                    <a:pt x="67838" y="4733"/>
                    <a:pt x="67838" y="4733"/>
                  </a:cubicBezTo>
                  <a:cubicBezTo>
                    <a:pt x="67838" y="4733"/>
                    <a:pt x="67981" y="2328"/>
                    <a:pt x="64555" y="2328"/>
                  </a:cubicBezTo>
                  <a:cubicBezTo>
                    <a:pt x="64504" y="2328"/>
                    <a:pt x="64452" y="2328"/>
                    <a:pt x="64400" y="2329"/>
                  </a:cubicBezTo>
                  <a:cubicBezTo>
                    <a:pt x="61408" y="2395"/>
                    <a:pt x="59673" y="3221"/>
                    <a:pt x="56855" y="3221"/>
                  </a:cubicBezTo>
                  <a:cubicBezTo>
                    <a:pt x="56505" y="3221"/>
                    <a:pt x="56137" y="3208"/>
                    <a:pt x="55748" y="3180"/>
                  </a:cubicBezTo>
                  <a:cubicBezTo>
                    <a:pt x="55342" y="3143"/>
                    <a:pt x="54935" y="2958"/>
                    <a:pt x="54639" y="2662"/>
                  </a:cubicBezTo>
                  <a:cubicBezTo>
                    <a:pt x="54454" y="2440"/>
                    <a:pt x="54159" y="2292"/>
                    <a:pt x="53863" y="2219"/>
                  </a:cubicBezTo>
                  <a:lnTo>
                    <a:pt x="53013" y="1997"/>
                  </a:lnTo>
                  <a:lnTo>
                    <a:pt x="53013" y="1294"/>
                  </a:lnTo>
                  <a:cubicBezTo>
                    <a:pt x="53013" y="555"/>
                    <a:pt x="52458" y="0"/>
                    <a:pt x="51719" y="0"/>
                  </a:cubicBezTo>
                  <a:close/>
                </a:path>
              </a:pathLst>
            </a:custGeom>
            <a:solidFill>
              <a:schemeClr val="lt1"/>
            </a:solidFill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2800" dirty="0">
                  <a:solidFill>
                    <a:schemeClr val="tx2"/>
                  </a:solidFill>
                  <a:latin typeface="Modern Love" panose="04090805081005020601" pitchFamily="82" charset="0"/>
                </a:rPr>
                <a:t>                    LA NOSTRA SQUADRA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8124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00E475-B499-A3B0-A49F-CC000DE9F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01" y="464083"/>
            <a:ext cx="10990923" cy="1132258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accent1">
                    <a:lumMod val="75000"/>
                  </a:schemeClr>
                </a:solidFill>
                <a:latin typeface="Modern Love" panose="04090805081005020601" pitchFamily="82" charset="0"/>
                <a:cs typeface="Times New Roman" panose="02020603050405020304" pitchFamily="18" charset="0"/>
              </a:rPr>
              <a:t>LA SFIDA</a:t>
            </a:r>
            <a:r>
              <a:rPr lang="it-IT" dirty="0">
                <a:solidFill>
                  <a:schemeClr val="tx1"/>
                </a:solidFill>
                <a:latin typeface="Modern Love" panose="04090805081005020601" pitchFamily="82" charset="0"/>
                <a:cs typeface="Times New Roman" panose="02020603050405020304" pitchFamily="18" charset="0"/>
              </a:rPr>
              <a:t>: RENDERE L'APPRENDIMENTO COINVOLGENTE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FBC915F-6CDF-1110-6DDD-40F7D994C929}"/>
              </a:ext>
            </a:extLst>
          </p:cNvPr>
          <p:cNvSpPr txBox="1"/>
          <p:nvPr/>
        </p:nvSpPr>
        <p:spPr>
          <a:xfrm>
            <a:off x="275304" y="1596341"/>
            <a:ext cx="5545393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200" b="1" i="1" u="sng" dirty="0">
                <a:solidFill>
                  <a:schemeClr val="tx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Il Contesto Attuale</a:t>
            </a:r>
          </a:p>
          <a:p>
            <a:pPr algn="ctr"/>
            <a:endParaRPr lang="it-IT" sz="22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Problema:</a:t>
            </a:r>
            <a:r>
              <a:rPr lang="it-IT" sz="22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Imparare l'arte della pasticceria può essere intimidatorio, complesso e talvolta noioso se fatto solo tramite libri o video passivi.</a:t>
            </a:r>
          </a:p>
          <a:p>
            <a:pPr algn="ctr"/>
            <a:endParaRPr lang="it-IT" sz="22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22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 Bisogno:</a:t>
            </a:r>
            <a:r>
              <a:rPr lang="it-IT" sz="22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Manca uno strumento interattivo che combini la teoria con la pratica in modo divertente e gratificante, mantenendo alta la motivazione dell'utente nel tempo.</a:t>
            </a:r>
          </a:p>
          <a:p>
            <a:endParaRPr lang="it-IT" dirty="0">
              <a:solidFill>
                <a:schemeClr val="bg2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E705B23-DDF3-C1CF-0940-CBE3049CF9F9}"/>
              </a:ext>
            </a:extLst>
          </p:cNvPr>
          <p:cNvSpPr txBox="1"/>
          <p:nvPr/>
        </p:nvSpPr>
        <p:spPr>
          <a:xfrm>
            <a:off x="5820697" y="1596341"/>
            <a:ext cx="5841927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000" b="1" i="1" u="sng" dirty="0">
                <a:solidFill>
                  <a:schemeClr val="tx1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L'Obiettivo </a:t>
            </a:r>
            <a:r>
              <a:rPr lang="it-IT" sz="2000" b="1" i="1" u="sng" dirty="0" err="1">
                <a:solidFill>
                  <a:schemeClr val="tx1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PasterChef</a:t>
            </a:r>
            <a:endParaRPr lang="it-IT" sz="2000" b="1" i="1" u="sng" dirty="0">
              <a:solidFill>
                <a:schemeClr val="tx1"/>
              </a:solidFill>
              <a:latin typeface="Rockwell" panose="02060603020205020403" pitchFamily="18" charset="0"/>
              <a:cs typeface="Times New Roman" panose="02020603050405020304" pitchFamily="18" charset="0"/>
            </a:endParaRPr>
          </a:p>
          <a:p>
            <a:pPr algn="ctr"/>
            <a:endParaRPr lang="it-IT" sz="20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20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 Nostra Soluzione:</a:t>
            </a:r>
            <a:r>
              <a:rPr lang="it-IT" sz="20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Una Web App di </a:t>
            </a:r>
            <a:r>
              <a:rPr lang="it-IT" sz="20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Gamification</a:t>
            </a:r>
            <a:r>
              <a:rPr lang="it-IT" sz="20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Trasformiamo l'apprendimento in un viaggio eroico "da zero a eroe".</a:t>
            </a:r>
          </a:p>
          <a:p>
            <a:pPr algn="ctr"/>
            <a:endParaRPr lang="it-IT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it-IT" sz="2000" b="1" dirty="0">
                <a:solidFill>
                  <a:schemeClr val="tx1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Obiettivi Chiave</a:t>
            </a:r>
            <a:endParaRPr lang="it-IT" sz="2000" dirty="0">
              <a:solidFill>
                <a:schemeClr val="tx1"/>
              </a:solidFill>
              <a:latin typeface="Rockwell" panose="02060603020205020403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Progressione:</a:t>
            </a:r>
            <a:r>
              <a:rPr lang="it-IT" sz="20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 percorso chiaro che parte dalle basi (cupcake) per arrivare a sfide complesse (torte nuziali).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it-IT" sz="20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Coinvolgimento:</a:t>
            </a:r>
            <a:r>
              <a:rPr lang="it-IT" sz="20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Utilizzo di mini-giochi a tempo e sfide per testare le abilità.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it-IT" sz="20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sz="20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Competizione &amp; Ricompensa:</a:t>
            </a:r>
            <a:r>
              <a:rPr lang="it-IT" sz="20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Classifiche globali, punti esperienza e sblocco di ricette esclusive per motivare il giocatore.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245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5F5BDC63-70AD-2126-DA40-75F10F1A5E7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68532" y="1345622"/>
            <a:ext cx="5916169" cy="49345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Rockwell" panose="02060603020205020403" pitchFamily="18" charset="0"/>
                <a:cs typeface="Times New Roman" panose="02020603050405020304" pitchFamily="18" charset="0"/>
              </a:rPr>
              <a:t>Metodologia di Sviluppo</a:t>
            </a: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it-IT" altLang="it-IT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Sviluppo iterativo (Agile </a:t>
            </a:r>
            <a:r>
              <a:rPr kumimoji="0" lang="it-IT" altLang="it-IT" b="0" i="0" u="none" strike="noStrike" cap="none" normalizeH="0" baseline="0" dirty="0" err="1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Scrum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focalizzato sul rilascio frequente di nuove funzionalità di gioco.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Rockwell" panose="02060603020205020403" pitchFamily="18" charset="0"/>
                <a:cs typeface="Times New Roman" panose="02020603050405020304" pitchFamily="18" charset="0"/>
              </a:rPr>
              <a:t>Architettura</a:t>
            </a: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it-IT" altLang="it-IT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Applicazione Web per un'esperienza utente fluida e reattiva, simile a un’ app nativa.</a:t>
            </a:r>
          </a:p>
          <a:p>
            <a:pPr marL="0" lvl="0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</a:pPr>
            <a:r>
              <a:rPr kumimoji="0" lang="it-IT" altLang="it-IT" b="1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Rockwell" panose="02060603020205020403" pitchFamily="18" charset="0"/>
                <a:cs typeface="Times New Roman" panose="02020603050405020304" pitchFamily="18" charset="0"/>
              </a:rPr>
              <a:t>Frontend</a:t>
            </a: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Rockwell" panose="02060603020205020403" pitchFamily="18" charset="0"/>
                <a:cs typeface="Times New Roman" panose="02020603050405020304" pitchFamily="18" charset="0"/>
              </a:rPr>
              <a:t> Interattivo</a:t>
            </a:r>
            <a:r>
              <a:rPr kumimoji="0" lang="it-IT" altLang="it-IT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lang="it-IT" alt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HTML5, CSS3, JavaScript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it-IT" alt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un’interfaccia responsive.</a:t>
            </a:r>
            <a:endParaRPr kumimoji="0" lang="it-IT" altLang="it-IT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</a:pPr>
            <a:r>
              <a:rPr kumimoji="0" lang="it-IT" altLang="it-IT" b="1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Rockwell" panose="02060603020205020403" pitchFamily="18" charset="0"/>
                <a:cs typeface="Times New Roman" panose="02020603050405020304" pitchFamily="18" charset="0"/>
              </a:rPr>
              <a:t>Backend</a:t>
            </a: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Rockwell" panose="02060603020205020403" pitchFamily="18" charset="0"/>
                <a:cs typeface="Times New Roman" panose="02020603050405020304" pitchFamily="18" charset="0"/>
              </a:rPr>
              <a:t> Robusto</a:t>
            </a:r>
            <a:r>
              <a:rPr kumimoji="0" lang="it-IT" altLang="it-IT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lang="it-IT" alt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it-IT" alt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la logica di gestione dati.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</a:pPr>
            <a:r>
              <a:rPr lang="it-IT" altLang="it-IT" b="1" dirty="0">
                <a:solidFill>
                  <a:schemeClr val="tx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Deployment</a:t>
            </a:r>
            <a:r>
              <a:rPr kumimoji="0" lang="it-IT" altLang="it-IT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[</a:t>
            </a:r>
            <a:r>
              <a:rPr lang="it-IT" alt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it-IT" alt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 garantire </a:t>
            </a:r>
            <a:r>
              <a:rPr lang="it-IT" altLang="it-IT">
                <a:latin typeface="Times New Roman" panose="02020603050405020304" pitchFamily="18" charset="0"/>
                <a:cs typeface="Times New Roman" panose="02020603050405020304" pitchFamily="18" charset="0"/>
              </a:rPr>
              <a:t>la portabilità </a:t>
            </a:r>
            <a:r>
              <a:rPr lang="it-IT" alt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dell’ambiente</a:t>
            </a:r>
            <a:r>
              <a:rPr kumimoji="0" lang="it-IT" altLang="it-IT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</a:pPr>
            <a:r>
              <a:rPr lang="it-IT" altLang="it-IT" b="1" dirty="0">
                <a:solidFill>
                  <a:schemeClr val="tx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Persistenza</a:t>
            </a:r>
            <a:r>
              <a:rPr lang="it-IT" altLang="it-IT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r>
              <a:rPr lang="it-IT" altLang="it-I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[File JSON] per il salvataggio leggero dei dati utente.</a:t>
            </a:r>
            <a:endParaRPr kumimoji="0" lang="it-IT" altLang="it-IT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 descr="Persona che osserva un telefono spento">
            <a:extLst>
              <a:ext uri="{FF2B5EF4-FFF2-40B4-BE49-F238E27FC236}">
                <a16:creationId xmlns:a16="http://schemas.microsoft.com/office/drawing/2014/main" id="{EC12B1F6-80D7-A4CA-B165-2330DD52D3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915" r="11291" b="-1"/>
          <a:stretch>
            <a:fillRect/>
          </a:stretch>
        </p:blipFill>
        <p:spPr>
          <a:xfrm>
            <a:off x="20" y="10"/>
            <a:ext cx="4910308" cy="6857990"/>
          </a:xfrm>
          <a:prstGeom prst="rect">
            <a:avLst/>
          </a:prstGeom>
        </p:spPr>
      </p:pic>
      <p:grpSp>
        <p:nvGrpSpPr>
          <p:cNvPr id="3" name="Google Shape;1155;p43">
            <a:extLst>
              <a:ext uri="{FF2B5EF4-FFF2-40B4-BE49-F238E27FC236}">
                <a16:creationId xmlns:a16="http://schemas.microsoft.com/office/drawing/2014/main" id="{ABC7FF43-FE43-D2BB-BBE3-C03C47E683BA}"/>
              </a:ext>
            </a:extLst>
          </p:cNvPr>
          <p:cNvGrpSpPr/>
          <p:nvPr/>
        </p:nvGrpSpPr>
        <p:grpSpPr>
          <a:xfrm rot="1153434">
            <a:off x="10683134" y="-240969"/>
            <a:ext cx="1344886" cy="1223681"/>
            <a:chOff x="7036803" y="6022350"/>
            <a:chExt cx="2193254" cy="1995592"/>
          </a:xfrm>
        </p:grpSpPr>
        <p:sp>
          <p:nvSpPr>
            <p:cNvPr id="5" name="Google Shape;1156;p43">
              <a:extLst>
                <a:ext uri="{FF2B5EF4-FFF2-40B4-BE49-F238E27FC236}">
                  <a16:creationId xmlns:a16="http://schemas.microsoft.com/office/drawing/2014/main" id="{51CC4754-972C-1E1A-0C44-E2DE3F52A482}"/>
                </a:ext>
              </a:extLst>
            </p:cNvPr>
            <p:cNvSpPr/>
            <p:nvPr/>
          </p:nvSpPr>
          <p:spPr>
            <a:xfrm>
              <a:off x="7036803" y="6022350"/>
              <a:ext cx="2193254" cy="1321591"/>
            </a:xfrm>
            <a:custGeom>
              <a:avLst/>
              <a:gdLst/>
              <a:ahLst/>
              <a:cxnLst/>
              <a:rect l="l" t="t" r="r" b="b"/>
              <a:pathLst>
                <a:path w="20927" h="12610" extrusionOk="0">
                  <a:moveTo>
                    <a:pt x="11258" y="527"/>
                  </a:moveTo>
                  <a:cubicBezTo>
                    <a:pt x="11665" y="527"/>
                    <a:pt x="12072" y="610"/>
                    <a:pt x="12460" y="777"/>
                  </a:cubicBezTo>
                  <a:cubicBezTo>
                    <a:pt x="13052" y="1036"/>
                    <a:pt x="13532" y="1479"/>
                    <a:pt x="13791" y="2071"/>
                  </a:cubicBezTo>
                  <a:cubicBezTo>
                    <a:pt x="14050" y="2477"/>
                    <a:pt x="14346" y="2884"/>
                    <a:pt x="14715" y="3180"/>
                  </a:cubicBezTo>
                  <a:cubicBezTo>
                    <a:pt x="15159" y="3439"/>
                    <a:pt x="15639" y="3587"/>
                    <a:pt x="16120" y="3661"/>
                  </a:cubicBezTo>
                  <a:cubicBezTo>
                    <a:pt x="17636" y="3845"/>
                    <a:pt x="18893" y="4844"/>
                    <a:pt x="19484" y="6248"/>
                  </a:cubicBezTo>
                  <a:cubicBezTo>
                    <a:pt x="20076" y="7653"/>
                    <a:pt x="20298" y="9687"/>
                    <a:pt x="19484" y="10944"/>
                  </a:cubicBezTo>
                  <a:cubicBezTo>
                    <a:pt x="19024" y="11617"/>
                    <a:pt x="18292" y="12018"/>
                    <a:pt x="17484" y="12018"/>
                  </a:cubicBezTo>
                  <a:cubicBezTo>
                    <a:pt x="17448" y="12018"/>
                    <a:pt x="17413" y="12017"/>
                    <a:pt x="17377" y="12016"/>
                  </a:cubicBezTo>
                  <a:lnTo>
                    <a:pt x="3735" y="12016"/>
                  </a:lnTo>
                  <a:cubicBezTo>
                    <a:pt x="2071" y="11276"/>
                    <a:pt x="962" y="9687"/>
                    <a:pt x="851" y="7875"/>
                  </a:cubicBezTo>
                  <a:cubicBezTo>
                    <a:pt x="592" y="6101"/>
                    <a:pt x="1332" y="4363"/>
                    <a:pt x="2774" y="3291"/>
                  </a:cubicBezTo>
                  <a:cubicBezTo>
                    <a:pt x="3240" y="2991"/>
                    <a:pt x="3765" y="2842"/>
                    <a:pt x="4297" y="2842"/>
                  </a:cubicBezTo>
                  <a:cubicBezTo>
                    <a:pt x="4356" y="2842"/>
                    <a:pt x="4415" y="2843"/>
                    <a:pt x="4474" y="2847"/>
                  </a:cubicBezTo>
                  <a:lnTo>
                    <a:pt x="5140" y="2847"/>
                  </a:lnTo>
                  <a:cubicBezTo>
                    <a:pt x="5325" y="2884"/>
                    <a:pt x="5583" y="2884"/>
                    <a:pt x="5805" y="2884"/>
                  </a:cubicBezTo>
                  <a:cubicBezTo>
                    <a:pt x="6175" y="2884"/>
                    <a:pt x="6582" y="2847"/>
                    <a:pt x="6951" y="2736"/>
                  </a:cubicBezTo>
                  <a:cubicBezTo>
                    <a:pt x="7506" y="2477"/>
                    <a:pt x="8060" y="2145"/>
                    <a:pt x="8504" y="1738"/>
                  </a:cubicBezTo>
                  <a:cubicBezTo>
                    <a:pt x="8948" y="1331"/>
                    <a:pt x="9465" y="999"/>
                    <a:pt x="10057" y="777"/>
                  </a:cubicBezTo>
                  <a:cubicBezTo>
                    <a:pt x="10445" y="610"/>
                    <a:pt x="10852" y="527"/>
                    <a:pt x="11258" y="527"/>
                  </a:cubicBezTo>
                  <a:close/>
                  <a:moveTo>
                    <a:pt x="11351" y="0"/>
                  </a:moveTo>
                  <a:cubicBezTo>
                    <a:pt x="10833" y="0"/>
                    <a:pt x="10353" y="111"/>
                    <a:pt x="9872" y="259"/>
                  </a:cubicBezTo>
                  <a:cubicBezTo>
                    <a:pt x="9244" y="518"/>
                    <a:pt x="8652" y="851"/>
                    <a:pt x="8134" y="1331"/>
                  </a:cubicBezTo>
                  <a:cubicBezTo>
                    <a:pt x="7728" y="1701"/>
                    <a:pt x="7284" y="1997"/>
                    <a:pt x="6767" y="2219"/>
                  </a:cubicBezTo>
                  <a:cubicBezTo>
                    <a:pt x="6434" y="2330"/>
                    <a:pt x="6101" y="2367"/>
                    <a:pt x="5768" y="2367"/>
                  </a:cubicBezTo>
                  <a:cubicBezTo>
                    <a:pt x="5583" y="2367"/>
                    <a:pt x="5362" y="2367"/>
                    <a:pt x="5140" y="2330"/>
                  </a:cubicBezTo>
                  <a:cubicBezTo>
                    <a:pt x="4918" y="2293"/>
                    <a:pt x="4696" y="2293"/>
                    <a:pt x="4474" y="2293"/>
                  </a:cubicBezTo>
                  <a:cubicBezTo>
                    <a:pt x="3735" y="2293"/>
                    <a:pt x="3032" y="2477"/>
                    <a:pt x="2441" y="2884"/>
                  </a:cubicBezTo>
                  <a:cubicBezTo>
                    <a:pt x="814" y="4067"/>
                    <a:pt x="1" y="6027"/>
                    <a:pt x="260" y="7986"/>
                  </a:cubicBezTo>
                  <a:cubicBezTo>
                    <a:pt x="445" y="10019"/>
                    <a:pt x="1702" y="11794"/>
                    <a:pt x="3550" y="12570"/>
                  </a:cubicBezTo>
                  <a:lnTo>
                    <a:pt x="17377" y="12570"/>
                  </a:lnTo>
                  <a:lnTo>
                    <a:pt x="17377" y="12607"/>
                  </a:lnTo>
                  <a:cubicBezTo>
                    <a:pt x="17414" y="12609"/>
                    <a:pt x="17451" y="12609"/>
                    <a:pt x="17488" y="12609"/>
                  </a:cubicBezTo>
                  <a:cubicBezTo>
                    <a:pt x="18483" y="12609"/>
                    <a:pt x="19430" y="12132"/>
                    <a:pt x="19965" y="11276"/>
                  </a:cubicBezTo>
                  <a:cubicBezTo>
                    <a:pt x="20926" y="9761"/>
                    <a:pt x="20668" y="7505"/>
                    <a:pt x="20002" y="6064"/>
                  </a:cubicBezTo>
                  <a:cubicBezTo>
                    <a:pt x="19484" y="4881"/>
                    <a:pt x="18523" y="3919"/>
                    <a:pt x="17340" y="3402"/>
                  </a:cubicBezTo>
                  <a:cubicBezTo>
                    <a:pt x="16970" y="3291"/>
                    <a:pt x="16601" y="3180"/>
                    <a:pt x="16231" y="3106"/>
                  </a:cubicBezTo>
                  <a:cubicBezTo>
                    <a:pt x="15824" y="3069"/>
                    <a:pt x="15418" y="2958"/>
                    <a:pt x="15085" y="2773"/>
                  </a:cubicBezTo>
                  <a:cubicBezTo>
                    <a:pt x="14752" y="2477"/>
                    <a:pt x="14493" y="2145"/>
                    <a:pt x="14272" y="1775"/>
                  </a:cubicBezTo>
                  <a:cubicBezTo>
                    <a:pt x="13939" y="1110"/>
                    <a:pt x="13384" y="592"/>
                    <a:pt x="12682" y="259"/>
                  </a:cubicBezTo>
                  <a:cubicBezTo>
                    <a:pt x="12275" y="74"/>
                    <a:pt x="11795" y="0"/>
                    <a:pt x="113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57;p43">
              <a:extLst>
                <a:ext uri="{FF2B5EF4-FFF2-40B4-BE49-F238E27FC236}">
                  <a16:creationId xmlns:a16="http://schemas.microsoft.com/office/drawing/2014/main" id="{9BCFF62D-3A48-5B7E-E016-6B66D8D21D5F}"/>
                </a:ext>
              </a:extLst>
            </p:cNvPr>
            <p:cNvSpPr/>
            <p:nvPr/>
          </p:nvSpPr>
          <p:spPr>
            <a:xfrm>
              <a:off x="7416616" y="7037491"/>
              <a:ext cx="1445366" cy="949428"/>
            </a:xfrm>
            <a:custGeom>
              <a:avLst/>
              <a:gdLst/>
              <a:ahLst/>
              <a:cxnLst/>
              <a:rect l="l" t="t" r="r" b="b"/>
              <a:pathLst>
                <a:path w="13791" h="9059" extrusionOk="0">
                  <a:moveTo>
                    <a:pt x="6877" y="1"/>
                  </a:moveTo>
                  <a:cubicBezTo>
                    <a:pt x="6877" y="1"/>
                    <a:pt x="776" y="1"/>
                    <a:pt x="37" y="2626"/>
                  </a:cubicBezTo>
                  <a:cubicBezTo>
                    <a:pt x="0" y="2700"/>
                    <a:pt x="0" y="2811"/>
                    <a:pt x="0" y="2884"/>
                  </a:cubicBezTo>
                  <a:lnTo>
                    <a:pt x="0" y="7173"/>
                  </a:lnTo>
                  <a:cubicBezTo>
                    <a:pt x="0" y="7691"/>
                    <a:pt x="296" y="8171"/>
                    <a:pt x="776" y="8356"/>
                  </a:cubicBezTo>
                  <a:cubicBezTo>
                    <a:pt x="1627" y="8689"/>
                    <a:pt x="3364" y="9059"/>
                    <a:pt x="6877" y="9059"/>
                  </a:cubicBezTo>
                  <a:cubicBezTo>
                    <a:pt x="10389" y="9059"/>
                    <a:pt x="12126" y="8689"/>
                    <a:pt x="12977" y="8356"/>
                  </a:cubicBezTo>
                  <a:cubicBezTo>
                    <a:pt x="13457" y="8171"/>
                    <a:pt x="13790" y="7691"/>
                    <a:pt x="13753" y="7173"/>
                  </a:cubicBezTo>
                  <a:lnTo>
                    <a:pt x="13753" y="2921"/>
                  </a:lnTo>
                  <a:cubicBezTo>
                    <a:pt x="13790" y="2811"/>
                    <a:pt x="13753" y="2700"/>
                    <a:pt x="13753" y="2626"/>
                  </a:cubicBezTo>
                  <a:cubicBezTo>
                    <a:pt x="13014" y="1"/>
                    <a:pt x="6877" y="1"/>
                    <a:pt x="68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58;p43">
              <a:extLst>
                <a:ext uri="{FF2B5EF4-FFF2-40B4-BE49-F238E27FC236}">
                  <a16:creationId xmlns:a16="http://schemas.microsoft.com/office/drawing/2014/main" id="{7EC96426-6E69-1750-38B9-D8A4CD6B0EED}"/>
                </a:ext>
              </a:extLst>
            </p:cNvPr>
            <p:cNvSpPr/>
            <p:nvPr/>
          </p:nvSpPr>
          <p:spPr>
            <a:xfrm>
              <a:off x="7389472" y="6681049"/>
              <a:ext cx="1503428" cy="1336893"/>
            </a:xfrm>
            <a:custGeom>
              <a:avLst/>
              <a:gdLst/>
              <a:ahLst/>
              <a:cxnLst/>
              <a:rect l="l" t="t" r="r" b="b"/>
              <a:pathLst>
                <a:path w="14345" h="12756" extrusionOk="0">
                  <a:moveTo>
                    <a:pt x="7099" y="3661"/>
                  </a:moveTo>
                  <a:cubicBezTo>
                    <a:pt x="7173" y="3661"/>
                    <a:pt x="13014" y="3698"/>
                    <a:pt x="13679" y="6101"/>
                  </a:cubicBezTo>
                  <a:cubicBezTo>
                    <a:pt x="13716" y="6138"/>
                    <a:pt x="13716" y="6212"/>
                    <a:pt x="13716" y="6285"/>
                  </a:cubicBezTo>
                  <a:lnTo>
                    <a:pt x="13753" y="10574"/>
                  </a:lnTo>
                  <a:cubicBezTo>
                    <a:pt x="13753" y="10981"/>
                    <a:pt x="13531" y="11350"/>
                    <a:pt x="13125" y="11498"/>
                  </a:cubicBezTo>
                  <a:cubicBezTo>
                    <a:pt x="12348" y="11831"/>
                    <a:pt x="10648" y="12201"/>
                    <a:pt x="7136" y="12201"/>
                  </a:cubicBezTo>
                  <a:cubicBezTo>
                    <a:pt x="3586" y="12201"/>
                    <a:pt x="1923" y="11831"/>
                    <a:pt x="1109" y="11498"/>
                  </a:cubicBezTo>
                  <a:cubicBezTo>
                    <a:pt x="740" y="11350"/>
                    <a:pt x="518" y="10981"/>
                    <a:pt x="518" y="10574"/>
                  </a:cubicBezTo>
                  <a:lnTo>
                    <a:pt x="518" y="6285"/>
                  </a:lnTo>
                  <a:cubicBezTo>
                    <a:pt x="518" y="6212"/>
                    <a:pt x="518" y="6138"/>
                    <a:pt x="518" y="6101"/>
                  </a:cubicBezTo>
                  <a:cubicBezTo>
                    <a:pt x="1183" y="3698"/>
                    <a:pt x="7062" y="3661"/>
                    <a:pt x="7099" y="3661"/>
                  </a:cubicBezTo>
                  <a:close/>
                  <a:moveTo>
                    <a:pt x="4437" y="0"/>
                  </a:moveTo>
                  <a:cubicBezTo>
                    <a:pt x="4400" y="296"/>
                    <a:pt x="4326" y="592"/>
                    <a:pt x="4289" y="888"/>
                  </a:cubicBezTo>
                  <a:cubicBezTo>
                    <a:pt x="4215" y="1220"/>
                    <a:pt x="4215" y="1590"/>
                    <a:pt x="4289" y="1960"/>
                  </a:cubicBezTo>
                  <a:cubicBezTo>
                    <a:pt x="4400" y="2441"/>
                    <a:pt x="4622" y="2884"/>
                    <a:pt x="4880" y="3291"/>
                  </a:cubicBezTo>
                  <a:cubicBezTo>
                    <a:pt x="4178" y="3402"/>
                    <a:pt x="3512" y="3550"/>
                    <a:pt x="2810" y="3734"/>
                  </a:cubicBezTo>
                  <a:cubicBezTo>
                    <a:pt x="2551" y="3365"/>
                    <a:pt x="2292" y="2958"/>
                    <a:pt x="2071" y="2551"/>
                  </a:cubicBezTo>
                  <a:cubicBezTo>
                    <a:pt x="1923" y="2219"/>
                    <a:pt x="1738" y="1923"/>
                    <a:pt x="1627" y="1627"/>
                  </a:cubicBezTo>
                  <a:cubicBezTo>
                    <a:pt x="1516" y="1368"/>
                    <a:pt x="1442" y="1147"/>
                    <a:pt x="1405" y="888"/>
                  </a:cubicBezTo>
                  <a:lnTo>
                    <a:pt x="1405" y="888"/>
                  </a:lnTo>
                  <a:cubicBezTo>
                    <a:pt x="1405" y="1147"/>
                    <a:pt x="1405" y="1442"/>
                    <a:pt x="1479" y="1701"/>
                  </a:cubicBezTo>
                  <a:cubicBezTo>
                    <a:pt x="1553" y="2034"/>
                    <a:pt x="1627" y="2404"/>
                    <a:pt x="1738" y="2736"/>
                  </a:cubicBezTo>
                  <a:cubicBezTo>
                    <a:pt x="1849" y="3180"/>
                    <a:pt x="1997" y="3587"/>
                    <a:pt x="2145" y="3993"/>
                  </a:cubicBezTo>
                  <a:cubicBezTo>
                    <a:pt x="1886" y="4067"/>
                    <a:pt x="1664" y="4178"/>
                    <a:pt x="1442" y="4326"/>
                  </a:cubicBezTo>
                  <a:cubicBezTo>
                    <a:pt x="1220" y="4178"/>
                    <a:pt x="1035" y="4030"/>
                    <a:pt x="888" y="3845"/>
                  </a:cubicBezTo>
                  <a:cubicBezTo>
                    <a:pt x="740" y="3587"/>
                    <a:pt x="629" y="3291"/>
                    <a:pt x="555" y="2995"/>
                  </a:cubicBezTo>
                  <a:lnTo>
                    <a:pt x="555" y="2995"/>
                  </a:lnTo>
                  <a:cubicBezTo>
                    <a:pt x="518" y="3328"/>
                    <a:pt x="555" y="3661"/>
                    <a:pt x="666" y="3993"/>
                  </a:cubicBezTo>
                  <a:cubicBezTo>
                    <a:pt x="777" y="4215"/>
                    <a:pt x="888" y="4400"/>
                    <a:pt x="1035" y="4585"/>
                  </a:cubicBezTo>
                  <a:cubicBezTo>
                    <a:pt x="555" y="4918"/>
                    <a:pt x="222" y="5398"/>
                    <a:pt x="37" y="5916"/>
                  </a:cubicBezTo>
                  <a:cubicBezTo>
                    <a:pt x="0" y="6064"/>
                    <a:pt x="0" y="6175"/>
                    <a:pt x="0" y="6285"/>
                  </a:cubicBezTo>
                  <a:lnTo>
                    <a:pt x="0" y="10574"/>
                  </a:lnTo>
                  <a:cubicBezTo>
                    <a:pt x="0" y="11203"/>
                    <a:pt x="370" y="11794"/>
                    <a:pt x="961" y="12016"/>
                  </a:cubicBezTo>
                  <a:cubicBezTo>
                    <a:pt x="1812" y="12349"/>
                    <a:pt x="3586" y="12755"/>
                    <a:pt x="7173" y="12755"/>
                  </a:cubicBezTo>
                  <a:cubicBezTo>
                    <a:pt x="10759" y="12755"/>
                    <a:pt x="12533" y="12349"/>
                    <a:pt x="13384" y="12016"/>
                  </a:cubicBezTo>
                  <a:cubicBezTo>
                    <a:pt x="13938" y="11794"/>
                    <a:pt x="14345" y="11203"/>
                    <a:pt x="14345" y="10574"/>
                  </a:cubicBezTo>
                  <a:lnTo>
                    <a:pt x="14345" y="6285"/>
                  </a:lnTo>
                  <a:cubicBezTo>
                    <a:pt x="14345" y="6175"/>
                    <a:pt x="14308" y="6064"/>
                    <a:pt x="14271" y="5953"/>
                  </a:cubicBezTo>
                  <a:cubicBezTo>
                    <a:pt x="14049" y="5287"/>
                    <a:pt x="13568" y="4696"/>
                    <a:pt x="12940" y="4363"/>
                  </a:cubicBezTo>
                  <a:cubicBezTo>
                    <a:pt x="13014" y="4252"/>
                    <a:pt x="13088" y="4104"/>
                    <a:pt x="13162" y="3956"/>
                  </a:cubicBezTo>
                  <a:cubicBezTo>
                    <a:pt x="13236" y="3698"/>
                    <a:pt x="13273" y="3402"/>
                    <a:pt x="13199" y="3143"/>
                  </a:cubicBezTo>
                  <a:lnTo>
                    <a:pt x="13199" y="3143"/>
                  </a:lnTo>
                  <a:cubicBezTo>
                    <a:pt x="13162" y="3365"/>
                    <a:pt x="13088" y="3587"/>
                    <a:pt x="12940" y="3771"/>
                  </a:cubicBezTo>
                  <a:cubicBezTo>
                    <a:pt x="12829" y="3919"/>
                    <a:pt x="12681" y="4030"/>
                    <a:pt x="12533" y="4141"/>
                  </a:cubicBezTo>
                  <a:cubicBezTo>
                    <a:pt x="12348" y="4067"/>
                    <a:pt x="12164" y="3993"/>
                    <a:pt x="11979" y="3919"/>
                  </a:cubicBezTo>
                  <a:cubicBezTo>
                    <a:pt x="12127" y="3624"/>
                    <a:pt x="12238" y="3365"/>
                    <a:pt x="12311" y="3069"/>
                  </a:cubicBezTo>
                  <a:cubicBezTo>
                    <a:pt x="12385" y="2773"/>
                    <a:pt x="12459" y="2514"/>
                    <a:pt x="12459" y="2219"/>
                  </a:cubicBezTo>
                  <a:cubicBezTo>
                    <a:pt x="12422" y="2034"/>
                    <a:pt x="12385" y="1849"/>
                    <a:pt x="12348" y="1664"/>
                  </a:cubicBezTo>
                  <a:cubicBezTo>
                    <a:pt x="12348" y="1886"/>
                    <a:pt x="12311" y="2071"/>
                    <a:pt x="12274" y="2256"/>
                  </a:cubicBezTo>
                  <a:cubicBezTo>
                    <a:pt x="12201" y="2477"/>
                    <a:pt x="12090" y="2699"/>
                    <a:pt x="11942" y="2884"/>
                  </a:cubicBezTo>
                  <a:cubicBezTo>
                    <a:pt x="11757" y="3180"/>
                    <a:pt x="11535" y="3439"/>
                    <a:pt x="11276" y="3661"/>
                  </a:cubicBezTo>
                  <a:cubicBezTo>
                    <a:pt x="10685" y="3513"/>
                    <a:pt x="10093" y="3402"/>
                    <a:pt x="9502" y="3328"/>
                  </a:cubicBezTo>
                  <a:cubicBezTo>
                    <a:pt x="9613" y="2921"/>
                    <a:pt x="9650" y="2514"/>
                    <a:pt x="9650" y="2108"/>
                  </a:cubicBezTo>
                  <a:cubicBezTo>
                    <a:pt x="9650" y="1775"/>
                    <a:pt x="9613" y="1479"/>
                    <a:pt x="9539" y="1147"/>
                  </a:cubicBezTo>
                  <a:cubicBezTo>
                    <a:pt x="9465" y="962"/>
                    <a:pt x="9354" y="777"/>
                    <a:pt x="9280" y="592"/>
                  </a:cubicBezTo>
                  <a:lnTo>
                    <a:pt x="9280" y="592"/>
                  </a:lnTo>
                  <a:cubicBezTo>
                    <a:pt x="9317" y="777"/>
                    <a:pt x="9354" y="962"/>
                    <a:pt x="9354" y="1147"/>
                  </a:cubicBezTo>
                  <a:cubicBezTo>
                    <a:pt x="9391" y="1405"/>
                    <a:pt x="9354" y="1701"/>
                    <a:pt x="9280" y="1960"/>
                  </a:cubicBezTo>
                  <a:cubicBezTo>
                    <a:pt x="9169" y="2404"/>
                    <a:pt x="8984" y="2847"/>
                    <a:pt x="8762" y="3217"/>
                  </a:cubicBezTo>
                  <a:cubicBezTo>
                    <a:pt x="7875" y="3143"/>
                    <a:pt x="7246" y="3106"/>
                    <a:pt x="7173" y="3106"/>
                  </a:cubicBezTo>
                  <a:cubicBezTo>
                    <a:pt x="7099" y="3106"/>
                    <a:pt x="6803" y="3106"/>
                    <a:pt x="6396" y="3143"/>
                  </a:cubicBezTo>
                  <a:cubicBezTo>
                    <a:pt x="6248" y="3032"/>
                    <a:pt x="6137" y="2921"/>
                    <a:pt x="6063" y="2773"/>
                  </a:cubicBezTo>
                  <a:cubicBezTo>
                    <a:pt x="5953" y="2551"/>
                    <a:pt x="5916" y="2330"/>
                    <a:pt x="5879" y="2071"/>
                  </a:cubicBezTo>
                  <a:cubicBezTo>
                    <a:pt x="5805" y="2330"/>
                    <a:pt x="5768" y="2588"/>
                    <a:pt x="5768" y="2847"/>
                  </a:cubicBezTo>
                  <a:cubicBezTo>
                    <a:pt x="5805" y="2958"/>
                    <a:pt x="5842" y="3069"/>
                    <a:pt x="5879" y="3180"/>
                  </a:cubicBezTo>
                  <a:lnTo>
                    <a:pt x="5731" y="3180"/>
                  </a:lnTo>
                  <a:cubicBezTo>
                    <a:pt x="5324" y="2810"/>
                    <a:pt x="4991" y="2367"/>
                    <a:pt x="4695" y="1849"/>
                  </a:cubicBezTo>
                  <a:cubicBezTo>
                    <a:pt x="4548" y="1553"/>
                    <a:pt x="4474" y="1184"/>
                    <a:pt x="4474" y="814"/>
                  </a:cubicBezTo>
                  <a:cubicBezTo>
                    <a:pt x="4474" y="555"/>
                    <a:pt x="4474" y="259"/>
                    <a:pt x="44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59;p43">
              <a:extLst>
                <a:ext uri="{FF2B5EF4-FFF2-40B4-BE49-F238E27FC236}">
                  <a16:creationId xmlns:a16="http://schemas.microsoft.com/office/drawing/2014/main" id="{87AD5E29-E1B7-1038-E076-83F70B082D51}"/>
                </a:ext>
              </a:extLst>
            </p:cNvPr>
            <p:cNvSpPr/>
            <p:nvPr/>
          </p:nvSpPr>
          <p:spPr>
            <a:xfrm>
              <a:off x="7160787" y="6129356"/>
              <a:ext cx="1856097" cy="741600"/>
            </a:xfrm>
            <a:custGeom>
              <a:avLst/>
              <a:gdLst/>
              <a:ahLst/>
              <a:cxnLst/>
              <a:rect l="l" t="t" r="r" b="b"/>
              <a:pathLst>
                <a:path w="17710" h="7076" extrusionOk="0">
                  <a:moveTo>
                    <a:pt x="10144" y="1"/>
                  </a:moveTo>
                  <a:cubicBezTo>
                    <a:pt x="9411" y="1"/>
                    <a:pt x="8716" y="223"/>
                    <a:pt x="8135" y="643"/>
                  </a:cubicBezTo>
                  <a:cubicBezTo>
                    <a:pt x="7543" y="1124"/>
                    <a:pt x="6914" y="1604"/>
                    <a:pt x="6249" y="2011"/>
                  </a:cubicBezTo>
                  <a:cubicBezTo>
                    <a:pt x="4733" y="2787"/>
                    <a:pt x="2885" y="1863"/>
                    <a:pt x="1554" y="3046"/>
                  </a:cubicBezTo>
                  <a:cubicBezTo>
                    <a:pt x="482" y="4081"/>
                    <a:pt x="1" y="5597"/>
                    <a:pt x="297" y="7076"/>
                  </a:cubicBezTo>
                  <a:cubicBezTo>
                    <a:pt x="260" y="5597"/>
                    <a:pt x="777" y="3786"/>
                    <a:pt x="2182" y="3083"/>
                  </a:cubicBezTo>
                  <a:cubicBezTo>
                    <a:pt x="2626" y="2884"/>
                    <a:pt x="3096" y="2844"/>
                    <a:pt x="3569" y="2844"/>
                  </a:cubicBezTo>
                  <a:cubicBezTo>
                    <a:pt x="3884" y="2844"/>
                    <a:pt x="4201" y="2861"/>
                    <a:pt x="4511" y="2861"/>
                  </a:cubicBezTo>
                  <a:cubicBezTo>
                    <a:pt x="4579" y="2864"/>
                    <a:pt x="4647" y="2866"/>
                    <a:pt x="4715" y="2866"/>
                  </a:cubicBezTo>
                  <a:cubicBezTo>
                    <a:pt x="5460" y="2866"/>
                    <a:pt x="6197" y="2680"/>
                    <a:pt x="6841" y="2307"/>
                  </a:cubicBezTo>
                  <a:cubicBezTo>
                    <a:pt x="7506" y="1900"/>
                    <a:pt x="8061" y="1309"/>
                    <a:pt x="8726" y="939"/>
                  </a:cubicBezTo>
                  <a:cubicBezTo>
                    <a:pt x="9150" y="680"/>
                    <a:pt x="9634" y="541"/>
                    <a:pt x="10110" y="541"/>
                  </a:cubicBezTo>
                  <a:cubicBezTo>
                    <a:pt x="10382" y="541"/>
                    <a:pt x="10652" y="586"/>
                    <a:pt x="10907" y="680"/>
                  </a:cubicBezTo>
                  <a:cubicBezTo>
                    <a:pt x="11610" y="976"/>
                    <a:pt x="11906" y="1715"/>
                    <a:pt x="12349" y="2270"/>
                  </a:cubicBezTo>
                  <a:cubicBezTo>
                    <a:pt x="12793" y="2898"/>
                    <a:pt x="13458" y="3305"/>
                    <a:pt x="14198" y="3453"/>
                  </a:cubicBezTo>
                  <a:cubicBezTo>
                    <a:pt x="14974" y="3601"/>
                    <a:pt x="15713" y="3712"/>
                    <a:pt x="16379" y="4155"/>
                  </a:cubicBezTo>
                  <a:cubicBezTo>
                    <a:pt x="16934" y="4562"/>
                    <a:pt x="17414" y="5080"/>
                    <a:pt x="17710" y="5671"/>
                  </a:cubicBezTo>
                  <a:cubicBezTo>
                    <a:pt x="17451" y="4932"/>
                    <a:pt x="16971" y="4303"/>
                    <a:pt x="16342" y="3860"/>
                  </a:cubicBezTo>
                  <a:cubicBezTo>
                    <a:pt x="15603" y="3305"/>
                    <a:pt x="14678" y="3268"/>
                    <a:pt x="13865" y="2935"/>
                  </a:cubicBezTo>
                  <a:cubicBezTo>
                    <a:pt x="13089" y="2640"/>
                    <a:pt x="12719" y="1974"/>
                    <a:pt x="12312" y="1309"/>
                  </a:cubicBezTo>
                  <a:cubicBezTo>
                    <a:pt x="11906" y="606"/>
                    <a:pt x="11240" y="126"/>
                    <a:pt x="10464" y="15"/>
                  </a:cubicBezTo>
                  <a:cubicBezTo>
                    <a:pt x="10357" y="5"/>
                    <a:pt x="10250" y="1"/>
                    <a:pt x="10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60;p43">
              <a:extLst>
                <a:ext uri="{FF2B5EF4-FFF2-40B4-BE49-F238E27FC236}">
                  <a16:creationId xmlns:a16="http://schemas.microsoft.com/office/drawing/2014/main" id="{81F7EA61-96C9-E514-E586-192700ACCD7D}"/>
                </a:ext>
              </a:extLst>
            </p:cNvPr>
            <p:cNvSpPr/>
            <p:nvPr/>
          </p:nvSpPr>
          <p:spPr>
            <a:xfrm>
              <a:off x="7482434" y="7804664"/>
              <a:ext cx="1313626" cy="101556"/>
            </a:xfrm>
            <a:custGeom>
              <a:avLst/>
              <a:gdLst/>
              <a:ahLst/>
              <a:cxnLst/>
              <a:rect l="l" t="t" r="r" b="b"/>
              <a:pathLst>
                <a:path w="12534" h="969" extrusionOk="0">
                  <a:moveTo>
                    <a:pt x="12534" y="1"/>
                  </a:moveTo>
                  <a:lnTo>
                    <a:pt x="12534" y="1"/>
                  </a:lnTo>
                  <a:cubicBezTo>
                    <a:pt x="11757" y="149"/>
                    <a:pt x="10981" y="260"/>
                    <a:pt x="10204" y="297"/>
                  </a:cubicBezTo>
                  <a:cubicBezTo>
                    <a:pt x="9056" y="367"/>
                    <a:pt x="7893" y="393"/>
                    <a:pt x="6724" y="393"/>
                  </a:cubicBezTo>
                  <a:cubicBezTo>
                    <a:pt x="6049" y="393"/>
                    <a:pt x="5372" y="384"/>
                    <a:pt x="4696" y="371"/>
                  </a:cubicBezTo>
                  <a:cubicBezTo>
                    <a:pt x="3808" y="371"/>
                    <a:pt x="2921" y="334"/>
                    <a:pt x="2034" y="260"/>
                  </a:cubicBezTo>
                  <a:cubicBezTo>
                    <a:pt x="1331" y="223"/>
                    <a:pt x="666" y="149"/>
                    <a:pt x="1" y="1"/>
                  </a:cubicBezTo>
                  <a:lnTo>
                    <a:pt x="1" y="1"/>
                  </a:lnTo>
                  <a:cubicBezTo>
                    <a:pt x="740" y="334"/>
                    <a:pt x="1553" y="556"/>
                    <a:pt x="2367" y="666"/>
                  </a:cubicBezTo>
                  <a:cubicBezTo>
                    <a:pt x="3705" y="858"/>
                    <a:pt x="5043" y="968"/>
                    <a:pt x="6381" y="968"/>
                  </a:cubicBezTo>
                  <a:cubicBezTo>
                    <a:pt x="6854" y="968"/>
                    <a:pt x="7328" y="954"/>
                    <a:pt x="7801" y="925"/>
                  </a:cubicBezTo>
                  <a:cubicBezTo>
                    <a:pt x="9391" y="814"/>
                    <a:pt x="11092" y="666"/>
                    <a:pt x="12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61;p43">
              <a:extLst>
                <a:ext uri="{FF2B5EF4-FFF2-40B4-BE49-F238E27FC236}">
                  <a16:creationId xmlns:a16="http://schemas.microsoft.com/office/drawing/2014/main" id="{6BE7DB5E-7E44-17A2-2D0D-61B228B73E1D}"/>
                </a:ext>
              </a:extLst>
            </p:cNvPr>
            <p:cNvSpPr/>
            <p:nvPr/>
          </p:nvSpPr>
          <p:spPr>
            <a:xfrm>
              <a:off x="7466923" y="7602076"/>
              <a:ext cx="1344648" cy="160142"/>
            </a:xfrm>
            <a:custGeom>
              <a:avLst/>
              <a:gdLst/>
              <a:ahLst/>
              <a:cxnLst/>
              <a:rect l="l" t="t" r="r" b="b"/>
              <a:pathLst>
                <a:path w="12830" h="1528" extrusionOk="0">
                  <a:moveTo>
                    <a:pt x="6468" y="1"/>
                  </a:moveTo>
                  <a:cubicBezTo>
                    <a:pt x="5891" y="1"/>
                    <a:pt x="5312" y="30"/>
                    <a:pt x="4733" y="85"/>
                  </a:cubicBezTo>
                  <a:cubicBezTo>
                    <a:pt x="3106" y="270"/>
                    <a:pt x="1406" y="603"/>
                    <a:pt x="1" y="1527"/>
                  </a:cubicBezTo>
                  <a:cubicBezTo>
                    <a:pt x="777" y="1232"/>
                    <a:pt x="1590" y="1010"/>
                    <a:pt x="2404" y="862"/>
                  </a:cubicBezTo>
                  <a:cubicBezTo>
                    <a:pt x="3713" y="652"/>
                    <a:pt x="5023" y="554"/>
                    <a:pt x="6333" y="554"/>
                  </a:cubicBezTo>
                  <a:cubicBezTo>
                    <a:pt x="6872" y="554"/>
                    <a:pt x="7410" y="571"/>
                    <a:pt x="7949" y="603"/>
                  </a:cubicBezTo>
                  <a:cubicBezTo>
                    <a:pt x="9613" y="640"/>
                    <a:pt x="11277" y="973"/>
                    <a:pt x="12829" y="1527"/>
                  </a:cubicBezTo>
                  <a:cubicBezTo>
                    <a:pt x="12090" y="1047"/>
                    <a:pt x="11277" y="714"/>
                    <a:pt x="10426" y="492"/>
                  </a:cubicBezTo>
                  <a:cubicBezTo>
                    <a:pt x="9135" y="156"/>
                    <a:pt x="7807" y="1"/>
                    <a:pt x="6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A117210B-F5ED-981D-6011-401E53C83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7352" y="358109"/>
            <a:ext cx="5916169" cy="958481"/>
          </a:xfrm>
        </p:spPr>
        <p:txBody>
          <a:bodyPr anchor="b">
            <a:normAutofit/>
          </a:bodyPr>
          <a:lstStyle/>
          <a:p>
            <a:r>
              <a:rPr lang="it-IT" dirty="0">
                <a:latin typeface="Modern Love" panose="04090805081005020601" pitchFamily="82" charset="0"/>
                <a:cs typeface="Times New Roman" panose="02020603050405020304" pitchFamily="18" charset="0"/>
              </a:rPr>
              <a:t>DIETRO LE QUINTE </a:t>
            </a:r>
            <a:r>
              <a:rPr lang="it-IT" dirty="0">
                <a:solidFill>
                  <a:schemeClr val="tx2"/>
                </a:solidFill>
                <a:latin typeface="Modern Love" panose="04090805081005020601" pitchFamily="82" charset="0"/>
                <a:cs typeface="Times New Roman" panose="02020603050405020304" pitchFamily="18" charset="0"/>
              </a:rPr>
              <a:t>DEL GIOCO</a:t>
            </a:r>
          </a:p>
        </p:txBody>
      </p:sp>
    </p:spTree>
    <p:extLst>
      <p:ext uri="{BB962C8B-B14F-4D97-AF65-F5344CB8AC3E}">
        <p14:creationId xmlns:p14="http://schemas.microsoft.com/office/powerpoint/2010/main" val="3478610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3AA410-50C7-253D-E7FF-518162D8D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420" y="378140"/>
            <a:ext cx="3512608" cy="1942773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600" b="1" kern="1200" dirty="0">
                <a:solidFill>
                  <a:schemeClr val="tx1"/>
                </a:solidFill>
                <a:latin typeface="Modern Love" panose="04090805081005020601" pitchFamily="82" charset="0"/>
                <a:ea typeface="+mj-ea"/>
                <a:cs typeface="+mj-cs"/>
              </a:rPr>
              <a:t>IL VIAGGIO </a:t>
            </a:r>
            <a:r>
              <a:rPr lang="en-US" sz="3600" b="1" kern="1200" dirty="0">
                <a:solidFill>
                  <a:schemeClr val="tx2"/>
                </a:solidFill>
                <a:latin typeface="Modern Love" panose="04090805081005020601" pitchFamily="82" charset="0"/>
                <a:ea typeface="+mj-ea"/>
                <a:cs typeface="+mj-cs"/>
              </a:rPr>
              <a:t>DEL</a:t>
            </a:r>
            <a:r>
              <a:rPr lang="en-US" sz="3600" b="1" kern="1200" dirty="0">
                <a:solidFill>
                  <a:schemeClr val="tx1"/>
                </a:solidFill>
                <a:latin typeface="Modern Love" panose="04090805081005020601" pitchFamily="82" charset="0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chemeClr val="tx2"/>
                </a:solidFill>
                <a:latin typeface="Modern Love" panose="04090805081005020601" pitchFamily="82" charset="0"/>
                <a:ea typeface="+mj-ea"/>
                <a:cs typeface="+mj-cs"/>
              </a:rPr>
              <a:t>GIOCATORE</a:t>
            </a:r>
            <a:br>
              <a:rPr lang="en-US" sz="3600" b="1" kern="1200" dirty="0">
                <a:solidFill>
                  <a:schemeClr val="tx1"/>
                </a:solidFill>
                <a:latin typeface="Modern Love" panose="04090805081005020601" pitchFamily="82" charset="0"/>
                <a:ea typeface="+mj-ea"/>
                <a:cs typeface="+mj-cs"/>
              </a:rPr>
            </a:br>
            <a:endParaRPr lang="en-US" sz="3600" b="1" kern="1200" dirty="0">
              <a:solidFill>
                <a:schemeClr val="tx1"/>
              </a:solidFill>
              <a:latin typeface="Modern Love" panose="04090805081005020601" pitchFamily="82" charset="0"/>
              <a:ea typeface="+mj-ea"/>
              <a:cs typeface="+mj-cs"/>
            </a:endParaRPr>
          </a:p>
        </p:txBody>
      </p:sp>
      <p:pic>
        <p:nvPicPr>
          <p:cNvPr id="6" name="Immagine 5" descr="Immagine che contiene schermata, scaffale, interno, cartone animato">
            <a:extLst>
              <a:ext uri="{FF2B5EF4-FFF2-40B4-BE49-F238E27FC236}">
                <a16:creationId xmlns:a16="http://schemas.microsoft.com/office/drawing/2014/main" id="{8B35CFBF-A61A-0E23-A551-5357FE6377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79" r="16473"/>
          <a:stretch>
            <a:fillRect/>
          </a:stretch>
        </p:blipFill>
        <p:spPr>
          <a:xfrm>
            <a:off x="20" y="10"/>
            <a:ext cx="7723393" cy="685799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00F8D87-1F94-A153-2D97-45120A6A8320}"/>
              </a:ext>
            </a:extLst>
          </p:cNvPr>
          <p:cNvSpPr txBox="1"/>
          <p:nvPr/>
        </p:nvSpPr>
        <p:spPr>
          <a:xfrm>
            <a:off x="8270420" y="2013995"/>
            <a:ext cx="3628355" cy="41668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ctr">
              <a:lnSpc>
                <a:spcPct val="110000"/>
              </a:lnSpc>
              <a:spcAft>
                <a:spcPts val="600"/>
              </a:spcAft>
            </a:pPr>
            <a:r>
              <a:rPr lang="en-US" sz="1800" b="1" dirty="0" err="1">
                <a:solidFill>
                  <a:schemeClr val="tx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Mappa</a:t>
            </a:r>
            <a:endParaRPr lang="en-US" sz="1800" b="1" dirty="0">
              <a:solidFill>
                <a:schemeClr val="tx2"/>
              </a:solidFill>
              <a:latin typeface="Rockwell" panose="02060603020205020403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Visualizzazione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chiara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del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percorso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dal 1°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livello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verso la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vetta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sz="1800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t">
              <a:lnSpc>
                <a:spcPct val="110000"/>
              </a:lnSpc>
            </a:pPr>
            <a:r>
              <a:rPr lang="en-US" sz="1800" b="1" dirty="0">
                <a:solidFill>
                  <a:schemeClr val="tx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Meccaniche di </a:t>
            </a:r>
            <a:r>
              <a:rPr lang="en-US" sz="1800" b="1" dirty="0" err="1">
                <a:solidFill>
                  <a:schemeClr val="tx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Progressione</a:t>
            </a:r>
            <a:endParaRPr lang="en-US" sz="1800" b="1" dirty="0">
              <a:solidFill>
                <a:schemeClr val="tx2"/>
              </a:solidFill>
              <a:latin typeface="Rockwell" panose="02060603020205020403" pitchFamily="18" charset="0"/>
              <a:cs typeface="Times New Roman" panose="02020603050405020304" pitchFamily="18" charset="0"/>
            </a:endParaRPr>
          </a:p>
          <a:p>
            <a:pPr fontAlgn="t">
              <a:lnSpc>
                <a:spcPct val="110000"/>
              </a:lnSpc>
            </a:pPr>
            <a:b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Completa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sfide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guadagna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punti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esperienza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raccogli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badge per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avanzare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nel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percorso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indent="-228600" fontAlgn="t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t">
              <a:lnSpc>
                <a:spcPct val="110000"/>
              </a:lnSpc>
            </a:pPr>
            <a:r>
              <a:rPr lang="en-US" sz="1800" b="1" dirty="0" err="1">
                <a:solidFill>
                  <a:schemeClr val="tx2"/>
                </a:solidFill>
                <a:latin typeface="Rockwell" panose="02060603020205020403" pitchFamily="18" charset="0"/>
                <a:cs typeface="Times New Roman" panose="02020603050405020304" pitchFamily="18" charset="0"/>
              </a:rPr>
              <a:t>Ricompense</a:t>
            </a:r>
            <a:endParaRPr lang="en-US" sz="18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t">
              <a:lnSpc>
                <a:spcPct val="110000"/>
              </a:lnSpc>
            </a:pPr>
            <a:b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Nuove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ricette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personalizzazioni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per il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tuo</a:t>
            </a:r>
            <a:r>
              <a:rPr lang="en-US" sz="1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chef </a:t>
            </a:r>
            <a:r>
              <a:rPr lang="en-US" sz="180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stellato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609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990613-6C87-40C3-13FC-6A982C779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7435" y="183769"/>
            <a:ext cx="11331615" cy="68927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4000" b="1" dirty="0" err="1">
                <a:latin typeface="Modern Love" panose="04090805081005020601" pitchFamily="82" charset="0"/>
              </a:rPr>
              <a:t>INIZIA</a:t>
            </a:r>
            <a:r>
              <a:rPr lang="en-US" sz="4000" b="1" dirty="0">
                <a:latin typeface="Modern Love" panose="04090805081005020601" pitchFamily="82" charset="0"/>
              </a:rPr>
              <a:t> LA TUA </a:t>
            </a:r>
            <a:r>
              <a:rPr lang="en-US" sz="4000" b="1" dirty="0" err="1">
                <a:latin typeface="Modern Love" panose="04090805081005020601" pitchFamily="82" charset="0"/>
              </a:rPr>
              <a:t>AVVENTURA</a:t>
            </a:r>
            <a:r>
              <a:rPr lang="en-US" sz="4000" b="1" dirty="0">
                <a:latin typeface="Modern Love" panose="04090805081005020601" pitchFamily="82" charset="0"/>
              </a:rPr>
              <a:t> DA </a:t>
            </a:r>
            <a:r>
              <a:rPr lang="en-US" sz="4000" b="1" dirty="0" err="1">
                <a:latin typeface="Modern Love" panose="04090805081005020601" pitchFamily="82" charset="0"/>
              </a:rPr>
              <a:t>PASTICCERE</a:t>
            </a:r>
            <a:r>
              <a:rPr lang="en-US" sz="4000" b="1" dirty="0">
                <a:latin typeface="Modern Love" panose="04090805081005020601" pitchFamily="82" charset="0"/>
              </a:rPr>
              <a:t>!</a:t>
            </a:r>
          </a:p>
        </p:txBody>
      </p:sp>
      <p:grpSp>
        <p:nvGrpSpPr>
          <p:cNvPr id="35" name="Google Shape;2275;p59">
            <a:extLst>
              <a:ext uri="{FF2B5EF4-FFF2-40B4-BE49-F238E27FC236}">
                <a16:creationId xmlns:a16="http://schemas.microsoft.com/office/drawing/2014/main" id="{823024D3-C8CF-FE1D-8CB3-64C465BE4305}"/>
              </a:ext>
            </a:extLst>
          </p:cNvPr>
          <p:cNvGrpSpPr/>
          <p:nvPr/>
        </p:nvGrpSpPr>
        <p:grpSpPr>
          <a:xfrm rot="7036512" flipH="1">
            <a:off x="10208318" y="1379269"/>
            <a:ext cx="2088434" cy="477449"/>
            <a:chOff x="5322175" y="1672525"/>
            <a:chExt cx="769850" cy="176000"/>
          </a:xfrm>
        </p:grpSpPr>
        <p:sp>
          <p:nvSpPr>
            <p:cNvPr id="36" name="Google Shape;2276;p59">
              <a:extLst>
                <a:ext uri="{FF2B5EF4-FFF2-40B4-BE49-F238E27FC236}">
                  <a16:creationId xmlns:a16="http://schemas.microsoft.com/office/drawing/2014/main" id="{052FDDCA-9112-FA5F-A353-D0BA7487A26E}"/>
                </a:ext>
              </a:extLst>
            </p:cNvPr>
            <p:cNvSpPr/>
            <p:nvPr/>
          </p:nvSpPr>
          <p:spPr>
            <a:xfrm>
              <a:off x="5322175" y="1672525"/>
              <a:ext cx="769850" cy="176000"/>
            </a:xfrm>
            <a:custGeom>
              <a:avLst/>
              <a:gdLst/>
              <a:ahLst/>
              <a:cxnLst/>
              <a:rect l="l" t="t" r="r" b="b"/>
              <a:pathLst>
                <a:path w="30794" h="7040" extrusionOk="0">
                  <a:moveTo>
                    <a:pt x="27139" y="444"/>
                  </a:moveTo>
                  <a:cubicBezTo>
                    <a:pt x="28114" y="444"/>
                    <a:pt x="29039" y="915"/>
                    <a:pt x="29611" y="1740"/>
                  </a:cubicBezTo>
                  <a:cubicBezTo>
                    <a:pt x="29795" y="1962"/>
                    <a:pt x="29906" y="2221"/>
                    <a:pt x="29980" y="2480"/>
                  </a:cubicBezTo>
                  <a:cubicBezTo>
                    <a:pt x="29476" y="2160"/>
                    <a:pt x="28543" y="1856"/>
                    <a:pt x="26861" y="1856"/>
                  </a:cubicBezTo>
                  <a:cubicBezTo>
                    <a:pt x="24846" y="1856"/>
                    <a:pt x="21756" y="2292"/>
                    <a:pt x="17041" y="3663"/>
                  </a:cubicBezTo>
                  <a:cubicBezTo>
                    <a:pt x="19776" y="2517"/>
                    <a:pt x="24398" y="705"/>
                    <a:pt x="26653" y="483"/>
                  </a:cubicBezTo>
                  <a:cubicBezTo>
                    <a:pt x="26815" y="457"/>
                    <a:pt x="26978" y="444"/>
                    <a:pt x="27139" y="444"/>
                  </a:cubicBezTo>
                  <a:close/>
                  <a:moveTo>
                    <a:pt x="26802" y="2359"/>
                  </a:moveTo>
                  <a:cubicBezTo>
                    <a:pt x="28636" y="2359"/>
                    <a:pt x="29490" y="2726"/>
                    <a:pt x="29869" y="2997"/>
                  </a:cubicBezTo>
                  <a:lnTo>
                    <a:pt x="17225" y="4106"/>
                  </a:lnTo>
                  <a:cubicBezTo>
                    <a:pt x="21880" y="2763"/>
                    <a:pt x="24879" y="2359"/>
                    <a:pt x="26802" y="2359"/>
                  </a:cubicBezTo>
                  <a:close/>
                  <a:moveTo>
                    <a:pt x="29906" y="3478"/>
                  </a:moveTo>
                  <a:lnTo>
                    <a:pt x="29906" y="3478"/>
                  </a:lnTo>
                  <a:cubicBezTo>
                    <a:pt x="29403" y="3981"/>
                    <a:pt x="27800" y="4929"/>
                    <a:pt x="22986" y="4929"/>
                  </a:cubicBezTo>
                  <a:cubicBezTo>
                    <a:pt x="21435" y="4929"/>
                    <a:pt x="19551" y="4830"/>
                    <a:pt x="17262" y="4587"/>
                  </a:cubicBezTo>
                  <a:lnTo>
                    <a:pt x="29906" y="3478"/>
                  </a:lnTo>
                  <a:close/>
                  <a:moveTo>
                    <a:pt x="30128" y="3958"/>
                  </a:moveTo>
                  <a:cubicBezTo>
                    <a:pt x="30091" y="4217"/>
                    <a:pt x="30017" y="4476"/>
                    <a:pt x="29906" y="4735"/>
                  </a:cubicBezTo>
                  <a:cubicBezTo>
                    <a:pt x="29389" y="5807"/>
                    <a:pt x="28354" y="6472"/>
                    <a:pt x="27171" y="6509"/>
                  </a:cubicBezTo>
                  <a:cubicBezTo>
                    <a:pt x="26985" y="6525"/>
                    <a:pt x="26781" y="6532"/>
                    <a:pt x="26562" y="6532"/>
                  </a:cubicBezTo>
                  <a:cubicBezTo>
                    <a:pt x="24130" y="6532"/>
                    <a:pt x="19834" y="5641"/>
                    <a:pt x="17188" y="5031"/>
                  </a:cubicBezTo>
                  <a:lnTo>
                    <a:pt x="17188" y="5031"/>
                  </a:lnTo>
                  <a:cubicBezTo>
                    <a:pt x="19556" y="5285"/>
                    <a:pt x="21506" y="5389"/>
                    <a:pt x="23113" y="5389"/>
                  </a:cubicBezTo>
                  <a:cubicBezTo>
                    <a:pt x="27580" y="5389"/>
                    <a:pt x="29394" y="4584"/>
                    <a:pt x="30128" y="3958"/>
                  </a:cubicBezTo>
                  <a:close/>
                  <a:moveTo>
                    <a:pt x="27175" y="0"/>
                  </a:moveTo>
                  <a:cubicBezTo>
                    <a:pt x="27003" y="0"/>
                    <a:pt x="26829" y="13"/>
                    <a:pt x="26653" y="40"/>
                  </a:cubicBezTo>
                  <a:cubicBezTo>
                    <a:pt x="23806" y="298"/>
                    <a:pt x="17521" y="2960"/>
                    <a:pt x="15451" y="3884"/>
                  </a:cubicBezTo>
                  <a:lnTo>
                    <a:pt x="10608" y="4291"/>
                  </a:lnTo>
                  <a:lnTo>
                    <a:pt x="10608" y="4032"/>
                  </a:lnTo>
                  <a:cubicBezTo>
                    <a:pt x="10608" y="3958"/>
                    <a:pt x="10534" y="3884"/>
                    <a:pt x="10423" y="3884"/>
                  </a:cubicBezTo>
                  <a:lnTo>
                    <a:pt x="10275" y="3884"/>
                  </a:lnTo>
                  <a:lnTo>
                    <a:pt x="1513" y="4439"/>
                  </a:lnTo>
                  <a:cubicBezTo>
                    <a:pt x="1471" y="4435"/>
                    <a:pt x="1430" y="4433"/>
                    <a:pt x="1389" y="4433"/>
                  </a:cubicBezTo>
                  <a:cubicBezTo>
                    <a:pt x="630" y="4433"/>
                    <a:pt x="1" y="5072"/>
                    <a:pt x="71" y="5844"/>
                  </a:cubicBezTo>
                  <a:cubicBezTo>
                    <a:pt x="134" y="6535"/>
                    <a:pt x="730" y="7039"/>
                    <a:pt x="1385" y="7039"/>
                  </a:cubicBezTo>
                  <a:cubicBezTo>
                    <a:pt x="1500" y="7039"/>
                    <a:pt x="1618" y="7023"/>
                    <a:pt x="1735" y="6990"/>
                  </a:cubicBezTo>
                  <a:lnTo>
                    <a:pt x="10645" y="5992"/>
                  </a:lnTo>
                  <a:cubicBezTo>
                    <a:pt x="10719" y="5955"/>
                    <a:pt x="10756" y="5881"/>
                    <a:pt x="10719" y="5807"/>
                  </a:cubicBezTo>
                  <a:lnTo>
                    <a:pt x="10719" y="5585"/>
                  </a:lnTo>
                  <a:lnTo>
                    <a:pt x="15562" y="5141"/>
                  </a:lnTo>
                  <a:cubicBezTo>
                    <a:pt x="17574" y="5653"/>
                    <a:pt x="23392" y="6983"/>
                    <a:pt x="26517" y="6983"/>
                  </a:cubicBezTo>
                  <a:cubicBezTo>
                    <a:pt x="26780" y="6983"/>
                    <a:pt x="27024" y="6973"/>
                    <a:pt x="27245" y="6953"/>
                  </a:cubicBezTo>
                  <a:cubicBezTo>
                    <a:pt x="29241" y="6953"/>
                    <a:pt x="30794" y="5252"/>
                    <a:pt x="30646" y="3256"/>
                  </a:cubicBezTo>
                  <a:lnTo>
                    <a:pt x="30646" y="3108"/>
                  </a:lnTo>
                  <a:cubicBezTo>
                    <a:pt x="30444" y="1324"/>
                    <a:pt x="28925" y="0"/>
                    <a:pt x="27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277;p59">
              <a:extLst>
                <a:ext uri="{FF2B5EF4-FFF2-40B4-BE49-F238E27FC236}">
                  <a16:creationId xmlns:a16="http://schemas.microsoft.com/office/drawing/2014/main" id="{3F0CC26D-31D0-FAB4-1B6D-376BBEBA2F53}"/>
                </a:ext>
              </a:extLst>
            </p:cNvPr>
            <p:cNvSpPr/>
            <p:nvPr/>
          </p:nvSpPr>
          <p:spPr>
            <a:xfrm>
              <a:off x="5339650" y="1801975"/>
              <a:ext cx="53625" cy="27200"/>
            </a:xfrm>
            <a:custGeom>
              <a:avLst/>
              <a:gdLst/>
              <a:ahLst/>
              <a:cxnLst/>
              <a:rect l="l" t="t" r="r" b="b"/>
              <a:pathLst>
                <a:path w="2145" h="1088" extrusionOk="0">
                  <a:moveTo>
                    <a:pt x="666" y="0"/>
                  </a:moveTo>
                  <a:cubicBezTo>
                    <a:pt x="481" y="0"/>
                    <a:pt x="333" y="74"/>
                    <a:pt x="222" y="185"/>
                  </a:cubicBezTo>
                  <a:cubicBezTo>
                    <a:pt x="1" y="407"/>
                    <a:pt x="38" y="777"/>
                    <a:pt x="296" y="999"/>
                  </a:cubicBezTo>
                  <a:cubicBezTo>
                    <a:pt x="377" y="1053"/>
                    <a:pt x="498" y="1087"/>
                    <a:pt x="630" y="1087"/>
                  </a:cubicBezTo>
                  <a:cubicBezTo>
                    <a:pt x="678" y="1087"/>
                    <a:pt x="727" y="1083"/>
                    <a:pt x="777" y="1073"/>
                  </a:cubicBezTo>
                  <a:lnTo>
                    <a:pt x="1775" y="851"/>
                  </a:lnTo>
                  <a:cubicBezTo>
                    <a:pt x="2145" y="703"/>
                    <a:pt x="2071" y="148"/>
                    <a:pt x="1701" y="74"/>
                  </a:cubicBezTo>
                  <a:lnTo>
                    <a:pt x="6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2907;p67">
            <a:extLst>
              <a:ext uri="{FF2B5EF4-FFF2-40B4-BE49-F238E27FC236}">
                <a16:creationId xmlns:a16="http://schemas.microsoft.com/office/drawing/2014/main" id="{83846A8E-2DE1-184F-538C-C1888B7E11A1}"/>
              </a:ext>
            </a:extLst>
          </p:cNvPr>
          <p:cNvGrpSpPr/>
          <p:nvPr/>
        </p:nvGrpSpPr>
        <p:grpSpPr>
          <a:xfrm rot="-1022246">
            <a:off x="10278373" y="2949397"/>
            <a:ext cx="1731991" cy="1430764"/>
            <a:chOff x="562550" y="1568000"/>
            <a:chExt cx="918750" cy="693200"/>
          </a:xfrm>
        </p:grpSpPr>
        <p:sp>
          <p:nvSpPr>
            <p:cNvPr id="39" name="Google Shape;2908;p67">
              <a:extLst>
                <a:ext uri="{FF2B5EF4-FFF2-40B4-BE49-F238E27FC236}">
                  <a16:creationId xmlns:a16="http://schemas.microsoft.com/office/drawing/2014/main" id="{9D66A572-5B09-F9C9-8FD7-6132012F870F}"/>
                </a:ext>
              </a:extLst>
            </p:cNvPr>
            <p:cNvSpPr/>
            <p:nvPr/>
          </p:nvSpPr>
          <p:spPr>
            <a:xfrm>
              <a:off x="562550" y="1568000"/>
              <a:ext cx="918750" cy="693200"/>
            </a:xfrm>
            <a:custGeom>
              <a:avLst/>
              <a:gdLst/>
              <a:ahLst/>
              <a:cxnLst/>
              <a:rect l="l" t="t" r="r" b="b"/>
              <a:pathLst>
                <a:path w="36750" h="27728" extrusionOk="0">
                  <a:moveTo>
                    <a:pt x="18337" y="1"/>
                  </a:moveTo>
                  <a:cubicBezTo>
                    <a:pt x="16016" y="1"/>
                    <a:pt x="14050" y="690"/>
                    <a:pt x="14050" y="690"/>
                  </a:cubicBezTo>
                  <a:cubicBezTo>
                    <a:pt x="14050" y="690"/>
                    <a:pt x="8134" y="2390"/>
                    <a:pt x="7025" y="6753"/>
                  </a:cubicBezTo>
                  <a:lnTo>
                    <a:pt x="7025" y="6716"/>
                  </a:lnTo>
                  <a:cubicBezTo>
                    <a:pt x="7025" y="6716"/>
                    <a:pt x="297" y="9267"/>
                    <a:pt x="2848" y="16883"/>
                  </a:cubicBezTo>
                  <a:cubicBezTo>
                    <a:pt x="2848" y="16883"/>
                    <a:pt x="1" y="19988"/>
                    <a:pt x="4142" y="25941"/>
                  </a:cubicBezTo>
                  <a:cubicBezTo>
                    <a:pt x="4585" y="26569"/>
                    <a:pt x="5177" y="27124"/>
                    <a:pt x="5842" y="27567"/>
                  </a:cubicBezTo>
                  <a:cubicBezTo>
                    <a:pt x="6036" y="27677"/>
                    <a:pt x="6242" y="27727"/>
                    <a:pt x="6443" y="27727"/>
                  </a:cubicBezTo>
                  <a:cubicBezTo>
                    <a:pt x="7122" y="27727"/>
                    <a:pt x="7748" y="27155"/>
                    <a:pt x="7691" y="26384"/>
                  </a:cubicBezTo>
                  <a:cubicBezTo>
                    <a:pt x="7543" y="24795"/>
                    <a:pt x="6877" y="23427"/>
                    <a:pt x="9539" y="20728"/>
                  </a:cubicBezTo>
                  <a:cubicBezTo>
                    <a:pt x="9539" y="20728"/>
                    <a:pt x="12349" y="19545"/>
                    <a:pt x="13421" y="17179"/>
                  </a:cubicBezTo>
                  <a:cubicBezTo>
                    <a:pt x="13712" y="17195"/>
                    <a:pt x="14001" y="17204"/>
                    <a:pt x="14290" y="17204"/>
                  </a:cubicBezTo>
                  <a:cubicBezTo>
                    <a:pt x="15912" y="17204"/>
                    <a:pt x="17503" y="16941"/>
                    <a:pt x="19041" y="16439"/>
                  </a:cubicBezTo>
                  <a:cubicBezTo>
                    <a:pt x="20852" y="15885"/>
                    <a:pt x="22590" y="14997"/>
                    <a:pt x="24069" y="13814"/>
                  </a:cubicBezTo>
                  <a:cubicBezTo>
                    <a:pt x="25180" y="14452"/>
                    <a:pt x="26472" y="14614"/>
                    <a:pt x="27496" y="14614"/>
                  </a:cubicBezTo>
                  <a:cubicBezTo>
                    <a:pt x="28549" y="14614"/>
                    <a:pt x="29319" y="14443"/>
                    <a:pt x="29319" y="14443"/>
                  </a:cubicBezTo>
                  <a:cubicBezTo>
                    <a:pt x="33016" y="15108"/>
                    <a:pt x="33274" y="16624"/>
                    <a:pt x="34088" y="18029"/>
                  </a:cubicBezTo>
                  <a:cubicBezTo>
                    <a:pt x="34313" y="18428"/>
                    <a:pt x="34717" y="18623"/>
                    <a:pt x="35125" y="18623"/>
                  </a:cubicBezTo>
                  <a:cubicBezTo>
                    <a:pt x="35587" y="18623"/>
                    <a:pt x="36053" y="18372"/>
                    <a:pt x="36269" y="17881"/>
                  </a:cubicBezTo>
                  <a:cubicBezTo>
                    <a:pt x="36565" y="17142"/>
                    <a:pt x="36713" y="16365"/>
                    <a:pt x="36750" y="15589"/>
                  </a:cubicBezTo>
                  <a:cubicBezTo>
                    <a:pt x="36676" y="8306"/>
                    <a:pt x="32535" y="7418"/>
                    <a:pt x="32535" y="7418"/>
                  </a:cubicBezTo>
                  <a:cubicBezTo>
                    <a:pt x="30954" y="2224"/>
                    <a:pt x="27262" y="1390"/>
                    <a:pt x="25052" y="1390"/>
                  </a:cubicBezTo>
                  <a:cubicBezTo>
                    <a:pt x="24006" y="1390"/>
                    <a:pt x="23292" y="1577"/>
                    <a:pt x="23292" y="1577"/>
                  </a:cubicBezTo>
                  <a:cubicBezTo>
                    <a:pt x="21855" y="356"/>
                    <a:pt x="20005" y="1"/>
                    <a:pt x="18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909;p67">
              <a:extLst>
                <a:ext uri="{FF2B5EF4-FFF2-40B4-BE49-F238E27FC236}">
                  <a16:creationId xmlns:a16="http://schemas.microsoft.com/office/drawing/2014/main" id="{DFEBB9EB-FF28-B8CB-280E-6879C9EAD4BE}"/>
                </a:ext>
              </a:extLst>
            </p:cNvPr>
            <p:cNvSpPr/>
            <p:nvPr/>
          </p:nvSpPr>
          <p:spPr>
            <a:xfrm>
              <a:off x="1143925" y="1603725"/>
              <a:ext cx="55475" cy="155300"/>
            </a:xfrm>
            <a:custGeom>
              <a:avLst/>
              <a:gdLst/>
              <a:ahLst/>
              <a:cxnLst/>
              <a:rect l="l" t="t" r="r" b="b"/>
              <a:pathLst>
                <a:path w="2219" h="6212" extrusionOk="0">
                  <a:moveTo>
                    <a:pt x="888" y="0"/>
                  </a:moveTo>
                  <a:cubicBezTo>
                    <a:pt x="592" y="37"/>
                    <a:pt x="296" y="74"/>
                    <a:pt x="0" y="148"/>
                  </a:cubicBezTo>
                  <a:cubicBezTo>
                    <a:pt x="703" y="814"/>
                    <a:pt x="1257" y="1627"/>
                    <a:pt x="1553" y="2551"/>
                  </a:cubicBezTo>
                  <a:cubicBezTo>
                    <a:pt x="1923" y="3734"/>
                    <a:pt x="2071" y="4954"/>
                    <a:pt x="1923" y="6211"/>
                  </a:cubicBezTo>
                  <a:cubicBezTo>
                    <a:pt x="2219" y="4954"/>
                    <a:pt x="2219" y="3623"/>
                    <a:pt x="1960" y="2366"/>
                  </a:cubicBezTo>
                  <a:cubicBezTo>
                    <a:pt x="1738" y="1516"/>
                    <a:pt x="1368" y="703"/>
                    <a:pt x="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910;p67">
              <a:extLst>
                <a:ext uri="{FF2B5EF4-FFF2-40B4-BE49-F238E27FC236}">
                  <a16:creationId xmlns:a16="http://schemas.microsoft.com/office/drawing/2014/main" id="{064A60B7-97AD-7269-A6EF-59ED77DC8D84}"/>
                </a:ext>
              </a:extLst>
            </p:cNvPr>
            <p:cNvSpPr/>
            <p:nvPr/>
          </p:nvSpPr>
          <p:spPr>
            <a:xfrm>
              <a:off x="717825" y="1737725"/>
              <a:ext cx="68425" cy="150700"/>
            </a:xfrm>
            <a:custGeom>
              <a:avLst/>
              <a:gdLst/>
              <a:ahLst/>
              <a:cxnLst/>
              <a:rect l="l" t="t" r="r" b="b"/>
              <a:pathLst>
                <a:path w="2737" h="6028" extrusionOk="0">
                  <a:moveTo>
                    <a:pt x="777" y="1"/>
                  </a:moveTo>
                  <a:lnTo>
                    <a:pt x="777" y="1"/>
                  </a:lnTo>
                  <a:cubicBezTo>
                    <a:pt x="518" y="112"/>
                    <a:pt x="223" y="223"/>
                    <a:pt x="1" y="371"/>
                  </a:cubicBezTo>
                  <a:cubicBezTo>
                    <a:pt x="1" y="1258"/>
                    <a:pt x="149" y="2108"/>
                    <a:pt x="481" y="2922"/>
                  </a:cubicBezTo>
                  <a:cubicBezTo>
                    <a:pt x="999" y="4105"/>
                    <a:pt x="1775" y="5177"/>
                    <a:pt x="2737" y="6027"/>
                  </a:cubicBezTo>
                  <a:cubicBezTo>
                    <a:pt x="1886" y="5103"/>
                    <a:pt x="1258" y="4031"/>
                    <a:pt x="888" y="2848"/>
                  </a:cubicBezTo>
                  <a:cubicBezTo>
                    <a:pt x="629" y="1923"/>
                    <a:pt x="592" y="925"/>
                    <a:pt x="7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911;p67">
              <a:extLst>
                <a:ext uri="{FF2B5EF4-FFF2-40B4-BE49-F238E27FC236}">
                  <a16:creationId xmlns:a16="http://schemas.microsoft.com/office/drawing/2014/main" id="{11D644A1-4171-09E0-6236-4778F356844D}"/>
                </a:ext>
              </a:extLst>
            </p:cNvPr>
            <p:cNvSpPr/>
            <p:nvPr/>
          </p:nvSpPr>
          <p:spPr>
            <a:xfrm>
              <a:off x="1360200" y="1749750"/>
              <a:ext cx="31450" cy="107250"/>
            </a:xfrm>
            <a:custGeom>
              <a:avLst/>
              <a:gdLst/>
              <a:ahLst/>
              <a:cxnLst/>
              <a:rect l="l" t="t" r="r" b="b"/>
              <a:pathLst>
                <a:path w="1258" h="4290" extrusionOk="0">
                  <a:moveTo>
                    <a:pt x="555" y="1"/>
                  </a:moveTo>
                  <a:cubicBezTo>
                    <a:pt x="851" y="1479"/>
                    <a:pt x="666" y="2958"/>
                    <a:pt x="1" y="4289"/>
                  </a:cubicBezTo>
                  <a:cubicBezTo>
                    <a:pt x="444" y="3624"/>
                    <a:pt x="814" y="2884"/>
                    <a:pt x="1036" y="2108"/>
                  </a:cubicBezTo>
                  <a:cubicBezTo>
                    <a:pt x="1184" y="1553"/>
                    <a:pt x="1258" y="999"/>
                    <a:pt x="1258" y="407"/>
                  </a:cubicBezTo>
                  <a:cubicBezTo>
                    <a:pt x="1073" y="296"/>
                    <a:pt x="851" y="222"/>
                    <a:pt x="592" y="148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912;p67">
              <a:extLst>
                <a:ext uri="{FF2B5EF4-FFF2-40B4-BE49-F238E27FC236}">
                  <a16:creationId xmlns:a16="http://schemas.microsoft.com/office/drawing/2014/main" id="{4833A33C-0906-C995-41CC-CE7D8D7147D6}"/>
                </a:ext>
              </a:extLst>
            </p:cNvPr>
            <p:cNvSpPr/>
            <p:nvPr/>
          </p:nvSpPr>
          <p:spPr>
            <a:xfrm>
              <a:off x="623550" y="1986375"/>
              <a:ext cx="82300" cy="79500"/>
            </a:xfrm>
            <a:custGeom>
              <a:avLst/>
              <a:gdLst/>
              <a:ahLst/>
              <a:cxnLst/>
              <a:rect l="l" t="t" r="r" b="b"/>
              <a:pathLst>
                <a:path w="3292" h="3180" extrusionOk="0">
                  <a:moveTo>
                    <a:pt x="371" y="0"/>
                  </a:moveTo>
                  <a:cubicBezTo>
                    <a:pt x="371" y="74"/>
                    <a:pt x="371" y="111"/>
                    <a:pt x="408" y="148"/>
                  </a:cubicBezTo>
                  <a:cubicBezTo>
                    <a:pt x="260" y="333"/>
                    <a:pt x="112" y="518"/>
                    <a:pt x="1" y="739"/>
                  </a:cubicBezTo>
                  <a:cubicBezTo>
                    <a:pt x="334" y="1220"/>
                    <a:pt x="740" y="1627"/>
                    <a:pt x="1184" y="1996"/>
                  </a:cubicBezTo>
                  <a:cubicBezTo>
                    <a:pt x="1812" y="2477"/>
                    <a:pt x="2515" y="2884"/>
                    <a:pt x="3291" y="3180"/>
                  </a:cubicBezTo>
                  <a:cubicBezTo>
                    <a:pt x="1997" y="2477"/>
                    <a:pt x="962" y="1368"/>
                    <a:pt x="3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913;p67">
              <a:extLst>
                <a:ext uri="{FF2B5EF4-FFF2-40B4-BE49-F238E27FC236}">
                  <a16:creationId xmlns:a16="http://schemas.microsoft.com/office/drawing/2014/main" id="{4E216E2F-50CA-BF3D-0C82-DB1912D8FEAD}"/>
                </a:ext>
              </a:extLst>
            </p:cNvPr>
            <p:cNvSpPr/>
            <p:nvPr/>
          </p:nvSpPr>
          <p:spPr>
            <a:xfrm>
              <a:off x="1406425" y="1802425"/>
              <a:ext cx="58250" cy="202450"/>
            </a:xfrm>
            <a:custGeom>
              <a:avLst/>
              <a:gdLst/>
              <a:ahLst/>
              <a:cxnLst/>
              <a:rect l="l" t="t" r="r" b="b"/>
              <a:pathLst>
                <a:path w="2330" h="8098" extrusionOk="0">
                  <a:moveTo>
                    <a:pt x="0" y="1"/>
                  </a:moveTo>
                  <a:lnTo>
                    <a:pt x="0" y="1"/>
                  </a:lnTo>
                  <a:cubicBezTo>
                    <a:pt x="1553" y="2404"/>
                    <a:pt x="2144" y="5288"/>
                    <a:pt x="1590" y="8097"/>
                  </a:cubicBezTo>
                  <a:cubicBezTo>
                    <a:pt x="2218" y="6767"/>
                    <a:pt x="2329" y="5251"/>
                    <a:pt x="1996" y="3809"/>
                  </a:cubicBezTo>
                  <a:cubicBezTo>
                    <a:pt x="1775" y="2367"/>
                    <a:pt x="1072" y="999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914;p67">
              <a:extLst>
                <a:ext uri="{FF2B5EF4-FFF2-40B4-BE49-F238E27FC236}">
                  <a16:creationId xmlns:a16="http://schemas.microsoft.com/office/drawing/2014/main" id="{B46ECD17-3815-2F0F-B41A-05008824995C}"/>
                </a:ext>
              </a:extLst>
            </p:cNvPr>
            <p:cNvSpPr/>
            <p:nvPr/>
          </p:nvSpPr>
          <p:spPr>
            <a:xfrm>
              <a:off x="629100" y="2047375"/>
              <a:ext cx="92450" cy="188575"/>
            </a:xfrm>
            <a:custGeom>
              <a:avLst/>
              <a:gdLst/>
              <a:ahLst/>
              <a:cxnLst/>
              <a:rect l="l" t="t" r="r" b="b"/>
              <a:pathLst>
                <a:path w="3698" h="7543" extrusionOk="0">
                  <a:moveTo>
                    <a:pt x="296" y="0"/>
                  </a:moveTo>
                  <a:cubicBezTo>
                    <a:pt x="1" y="1479"/>
                    <a:pt x="223" y="2958"/>
                    <a:pt x="888" y="4289"/>
                  </a:cubicBezTo>
                  <a:cubicBezTo>
                    <a:pt x="1443" y="5657"/>
                    <a:pt x="2404" y="6803"/>
                    <a:pt x="3698" y="7542"/>
                  </a:cubicBezTo>
                  <a:cubicBezTo>
                    <a:pt x="1627" y="5583"/>
                    <a:pt x="407" y="2884"/>
                    <a:pt x="2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915;p67">
              <a:extLst>
                <a:ext uri="{FF2B5EF4-FFF2-40B4-BE49-F238E27FC236}">
                  <a16:creationId xmlns:a16="http://schemas.microsoft.com/office/drawing/2014/main" id="{6D5E1F10-782C-A657-A144-70FA235067AA}"/>
                </a:ext>
              </a:extLst>
            </p:cNvPr>
            <p:cNvSpPr/>
            <p:nvPr/>
          </p:nvSpPr>
          <p:spPr>
            <a:xfrm>
              <a:off x="1195675" y="1627350"/>
              <a:ext cx="156225" cy="134450"/>
            </a:xfrm>
            <a:custGeom>
              <a:avLst/>
              <a:gdLst/>
              <a:ahLst/>
              <a:cxnLst/>
              <a:rect l="l" t="t" r="r" b="b"/>
              <a:pathLst>
                <a:path w="6249" h="5378" extrusionOk="0">
                  <a:moveTo>
                    <a:pt x="427" y="1"/>
                  </a:moveTo>
                  <a:cubicBezTo>
                    <a:pt x="285" y="1"/>
                    <a:pt x="143" y="6"/>
                    <a:pt x="1" y="16"/>
                  </a:cubicBezTo>
                  <a:cubicBezTo>
                    <a:pt x="1406" y="238"/>
                    <a:pt x="2737" y="867"/>
                    <a:pt x="3809" y="1791"/>
                  </a:cubicBezTo>
                  <a:cubicBezTo>
                    <a:pt x="4918" y="2789"/>
                    <a:pt x="5583" y="4083"/>
                    <a:pt x="6249" y="5377"/>
                  </a:cubicBezTo>
                  <a:cubicBezTo>
                    <a:pt x="5990" y="3861"/>
                    <a:pt x="5251" y="2456"/>
                    <a:pt x="4141" y="1421"/>
                  </a:cubicBezTo>
                  <a:cubicBezTo>
                    <a:pt x="3103" y="483"/>
                    <a:pt x="1792" y="1"/>
                    <a:pt x="4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916;p67">
              <a:extLst>
                <a:ext uri="{FF2B5EF4-FFF2-40B4-BE49-F238E27FC236}">
                  <a16:creationId xmlns:a16="http://schemas.microsoft.com/office/drawing/2014/main" id="{6CFE6ABB-0F9F-4C2C-4CA8-1112BAE18893}"/>
                </a:ext>
              </a:extLst>
            </p:cNvPr>
            <p:cNvSpPr/>
            <p:nvPr/>
          </p:nvSpPr>
          <p:spPr>
            <a:xfrm>
              <a:off x="634650" y="1783025"/>
              <a:ext cx="73050" cy="199675"/>
            </a:xfrm>
            <a:custGeom>
              <a:avLst/>
              <a:gdLst/>
              <a:ahLst/>
              <a:cxnLst/>
              <a:rect l="l" t="t" r="r" b="b"/>
              <a:pathLst>
                <a:path w="2922" h="7987" extrusionOk="0">
                  <a:moveTo>
                    <a:pt x="2921" y="0"/>
                  </a:moveTo>
                  <a:cubicBezTo>
                    <a:pt x="1590" y="777"/>
                    <a:pt x="666" y="2034"/>
                    <a:pt x="333" y="3513"/>
                  </a:cubicBezTo>
                  <a:cubicBezTo>
                    <a:pt x="1" y="5029"/>
                    <a:pt x="222" y="6581"/>
                    <a:pt x="925" y="7986"/>
                  </a:cubicBezTo>
                  <a:cubicBezTo>
                    <a:pt x="703" y="6507"/>
                    <a:pt x="481" y="5102"/>
                    <a:pt x="814" y="3624"/>
                  </a:cubicBezTo>
                  <a:cubicBezTo>
                    <a:pt x="1184" y="2256"/>
                    <a:pt x="1886" y="999"/>
                    <a:pt x="29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917;p67">
              <a:extLst>
                <a:ext uri="{FF2B5EF4-FFF2-40B4-BE49-F238E27FC236}">
                  <a16:creationId xmlns:a16="http://schemas.microsoft.com/office/drawing/2014/main" id="{5C35F6E5-0902-245C-16F2-3B99C84C59C9}"/>
                </a:ext>
              </a:extLst>
            </p:cNvPr>
            <p:cNvSpPr/>
            <p:nvPr/>
          </p:nvSpPr>
          <p:spPr>
            <a:xfrm>
              <a:off x="761275" y="1586800"/>
              <a:ext cx="367875" cy="157425"/>
            </a:xfrm>
            <a:custGeom>
              <a:avLst/>
              <a:gdLst/>
              <a:ahLst/>
              <a:cxnLst/>
              <a:rect l="l" t="t" r="r" b="b"/>
              <a:pathLst>
                <a:path w="14715" h="6297" extrusionOk="0">
                  <a:moveTo>
                    <a:pt x="9968" y="0"/>
                  </a:moveTo>
                  <a:cubicBezTo>
                    <a:pt x="8003" y="0"/>
                    <a:pt x="6053" y="496"/>
                    <a:pt x="4326" y="1417"/>
                  </a:cubicBezTo>
                  <a:cubicBezTo>
                    <a:pt x="3217" y="1971"/>
                    <a:pt x="2219" y="2711"/>
                    <a:pt x="1405" y="3635"/>
                  </a:cubicBezTo>
                  <a:cubicBezTo>
                    <a:pt x="703" y="4374"/>
                    <a:pt x="222" y="5299"/>
                    <a:pt x="1" y="6297"/>
                  </a:cubicBezTo>
                  <a:cubicBezTo>
                    <a:pt x="444" y="5225"/>
                    <a:pt x="1147" y="4263"/>
                    <a:pt x="2071" y="3561"/>
                  </a:cubicBezTo>
                  <a:cubicBezTo>
                    <a:pt x="3956" y="2082"/>
                    <a:pt x="6175" y="1121"/>
                    <a:pt x="8541" y="751"/>
                  </a:cubicBezTo>
                  <a:cubicBezTo>
                    <a:pt x="9252" y="609"/>
                    <a:pt x="9978" y="543"/>
                    <a:pt x="10710" y="543"/>
                  </a:cubicBezTo>
                  <a:cubicBezTo>
                    <a:pt x="11119" y="543"/>
                    <a:pt x="11531" y="563"/>
                    <a:pt x="11942" y="603"/>
                  </a:cubicBezTo>
                  <a:cubicBezTo>
                    <a:pt x="12903" y="751"/>
                    <a:pt x="13865" y="1084"/>
                    <a:pt x="14715" y="1601"/>
                  </a:cubicBezTo>
                  <a:cubicBezTo>
                    <a:pt x="13828" y="825"/>
                    <a:pt x="12792" y="307"/>
                    <a:pt x="11646" y="123"/>
                  </a:cubicBezTo>
                  <a:cubicBezTo>
                    <a:pt x="11089" y="41"/>
                    <a:pt x="10528" y="0"/>
                    <a:pt x="99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918;p67">
              <a:extLst>
                <a:ext uri="{FF2B5EF4-FFF2-40B4-BE49-F238E27FC236}">
                  <a16:creationId xmlns:a16="http://schemas.microsoft.com/office/drawing/2014/main" id="{499363C2-F24D-06F5-C16C-05BE6A0C346F}"/>
                </a:ext>
              </a:extLst>
            </p:cNvPr>
            <p:cNvSpPr/>
            <p:nvPr/>
          </p:nvSpPr>
          <p:spPr>
            <a:xfrm>
              <a:off x="791775" y="1753825"/>
              <a:ext cx="6425" cy="24600"/>
            </a:xfrm>
            <a:custGeom>
              <a:avLst/>
              <a:gdLst/>
              <a:ahLst/>
              <a:cxnLst/>
              <a:rect l="l" t="t" r="r" b="b"/>
              <a:pathLst>
                <a:path w="257" h="984" extrusionOk="0">
                  <a:moveTo>
                    <a:pt x="162" y="1"/>
                  </a:moveTo>
                  <a:cubicBezTo>
                    <a:pt x="148" y="1"/>
                    <a:pt x="131" y="8"/>
                    <a:pt x="111" y="22"/>
                  </a:cubicBezTo>
                  <a:cubicBezTo>
                    <a:pt x="1" y="59"/>
                    <a:pt x="1" y="207"/>
                    <a:pt x="1" y="540"/>
                  </a:cubicBezTo>
                  <a:lnTo>
                    <a:pt x="1" y="984"/>
                  </a:lnTo>
                  <a:lnTo>
                    <a:pt x="111" y="651"/>
                  </a:lnTo>
                  <a:cubicBezTo>
                    <a:pt x="240" y="298"/>
                    <a:pt x="257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919;p67">
              <a:extLst>
                <a:ext uri="{FF2B5EF4-FFF2-40B4-BE49-F238E27FC236}">
                  <a16:creationId xmlns:a16="http://schemas.microsoft.com/office/drawing/2014/main" id="{44AD6E36-9BE6-FE60-8E81-87519492637E}"/>
                </a:ext>
              </a:extLst>
            </p:cNvPr>
            <p:cNvSpPr/>
            <p:nvPr/>
          </p:nvSpPr>
          <p:spPr>
            <a:xfrm>
              <a:off x="1074600" y="1642500"/>
              <a:ext cx="11650" cy="11950"/>
            </a:xfrm>
            <a:custGeom>
              <a:avLst/>
              <a:gdLst/>
              <a:ahLst/>
              <a:cxnLst/>
              <a:rect l="l" t="t" r="r" b="b"/>
              <a:pathLst>
                <a:path w="466" h="478" extrusionOk="0">
                  <a:moveTo>
                    <a:pt x="66" y="0"/>
                  </a:moveTo>
                  <a:cubicBezTo>
                    <a:pt x="33" y="0"/>
                    <a:pt x="24" y="41"/>
                    <a:pt x="1" y="113"/>
                  </a:cubicBezTo>
                  <a:cubicBezTo>
                    <a:pt x="1" y="261"/>
                    <a:pt x="1" y="298"/>
                    <a:pt x="148" y="409"/>
                  </a:cubicBezTo>
                  <a:cubicBezTo>
                    <a:pt x="221" y="457"/>
                    <a:pt x="277" y="477"/>
                    <a:pt x="318" y="477"/>
                  </a:cubicBezTo>
                  <a:cubicBezTo>
                    <a:pt x="466" y="477"/>
                    <a:pt x="409" y="213"/>
                    <a:pt x="148" y="39"/>
                  </a:cubicBezTo>
                  <a:cubicBezTo>
                    <a:pt x="109" y="13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920;p67">
              <a:extLst>
                <a:ext uri="{FF2B5EF4-FFF2-40B4-BE49-F238E27FC236}">
                  <a16:creationId xmlns:a16="http://schemas.microsoft.com/office/drawing/2014/main" id="{FFAA4E28-77AA-30BE-9BEE-A9671499F27B}"/>
                </a:ext>
              </a:extLst>
            </p:cNvPr>
            <p:cNvSpPr/>
            <p:nvPr/>
          </p:nvSpPr>
          <p:spPr>
            <a:xfrm>
              <a:off x="935675" y="1683075"/>
              <a:ext cx="12325" cy="8750"/>
            </a:xfrm>
            <a:custGeom>
              <a:avLst/>
              <a:gdLst/>
              <a:ahLst/>
              <a:cxnLst/>
              <a:rect l="l" t="t" r="r" b="b"/>
              <a:pathLst>
                <a:path w="493" h="350" extrusionOk="0">
                  <a:moveTo>
                    <a:pt x="93" y="0"/>
                  </a:moveTo>
                  <a:cubicBezTo>
                    <a:pt x="15" y="0"/>
                    <a:pt x="1" y="59"/>
                    <a:pt x="49" y="227"/>
                  </a:cubicBezTo>
                  <a:cubicBezTo>
                    <a:pt x="49" y="314"/>
                    <a:pt x="62" y="350"/>
                    <a:pt x="94" y="350"/>
                  </a:cubicBezTo>
                  <a:cubicBezTo>
                    <a:pt x="118" y="350"/>
                    <a:pt x="151" y="332"/>
                    <a:pt x="197" y="301"/>
                  </a:cubicBezTo>
                  <a:cubicBezTo>
                    <a:pt x="234" y="264"/>
                    <a:pt x="308" y="227"/>
                    <a:pt x="382" y="191"/>
                  </a:cubicBezTo>
                  <a:cubicBezTo>
                    <a:pt x="493" y="154"/>
                    <a:pt x="456" y="154"/>
                    <a:pt x="271" y="43"/>
                  </a:cubicBezTo>
                  <a:cubicBezTo>
                    <a:pt x="193" y="17"/>
                    <a:pt x="134" y="0"/>
                    <a:pt x="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921;p67">
              <a:extLst>
                <a:ext uri="{FF2B5EF4-FFF2-40B4-BE49-F238E27FC236}">
                  <a16:creationId xmlns:a16="http://schemas.microsoft.com/office/drawing/2014/main" id="{3EB64BC3-2209-DFE6-02AD-9F2EAD5D0306}"/>
                </a:ext>
              </a:extLst>
            </p:cNvPr>
            <p:cNvSpPr/>
            <p:nvPr/>
          </p:nvSpPr>
          <p:spPr>
            <a:xfrm>
              <a:off x="672875" y="1880850"/>
              <a:ext cx="11700" cy="9175"/>
            </a:xfrm>
            <a:custGeom>
              <a:avLst/>
              <a:gdLst/>
              <a:ahLst/>
              <a:cxnLst/>
              <a:rect l="l" t="t" r="r" b="b"/>
              <a:pathLst>
                <a:path w="468" h="367" extrusionOk="0">
                  <a:moveTo>
                    <a:pt x="104" y="1"/>
                  </a:moveTo>
                  <a:cubicBezTo>
                    <a:pt x="23" y="1"/>
                    <a:pt x="0" y="60"/>
                    <a:pt x="24" y="228"/>
                  </a:cubicBezTo>
                  <a:cubicBezTo>
                    <a:pt x="47" y="318"/>
                    <a:pt x="56" y="367"/>
                    <a:pt x="84" y="367"/>
                  </a:cubicBezTo>
                  <a:cubicBezTo>
                    <a:pt x="102" y="367"/>
                    <a:pt x="128" y="346"/>
                    <a:pt x="172" y="302"/>
                  </a:cubicBezTo>
                  <a:cubicBezTo>
                    <a:pt x="246" y="265"/>
                    <a:pt x="320" y="228"/>
                    <a:pt x="394" y="191"/>
                  </a:cubicBezTo>
                  <a:cubicBezTo>
                    <a:pt x="468" y="154"/>
                    <a:pt x="468" y="154"/>
                    <a:pt x="283" y="43"/>
                  </a:cubicBezTo>
                  <a:cubicBezTo>
                    <a:pt x="206" y="18"/>
                    <a:pt x="146" y="1"/>
                    <a:pt x="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922;p67">
              <a:extLst>
                <a:ext uri="{FF2B5EF4-FFF2-40B4-BE49-F238E27FC236}">
                  <a16:creationId xmlns:a16="http://schemas.microsoft.com/office/drawing/2014/main" id="{C36F7E48-99C2-BA31-C8DD-4E1EAA1EA95B}"/>
                </a:ext>
              </a:extLst>
            </p:cNvPr>
            <p:cNvSpPr/>
            <p:nvPr/>
          </p:nvSpPr>
          <p:spPr>
            <a:xfrm>
              <a:off x="667925" y="1924450"/>
              <a:ext cx="5575" cy="7400"/>
            </a:xfrm>
            <a:custGeom>
              <a:avLst/>
              <a:gdLst/>
              <a:ahLst/>
              <a:cxnLst/>
              <a:rect l="l" t="t" r="r" b="b"/>
              <a:pathLst>
                <a:path w="223" h="296" extrusionOk="0">
                  <a:moveTo>
                    <a:pt x="111" y="0"/>
                  </a:moveTo>
                  <a:cubicBezTo>
                    <a:pt x="37" y="37"/>
                    <a:pt x="0" y="111"/>
                    <a:pt x="37" y="185"/>
                  </a:cubicBezTo>
                  <a:cubicBezTo>
                    <a:pt x="37" y="259"/>
                    <a:pt x="111" y="296"/>
                    <a:pt x="148" y="296"/>
                  </a:cubicBezTo>
                  <a:cubicBezTo>
                    <a:pt x="185" y="259"/>
                    <a:pt x="222" y="185"/>
                    <a:pt x="222" y="111"/>
                  </a:cubicBezTo>
                  <a:cubicBezTo>
                    <a:pt x="222" y="37"/>
                    <a:pt x="185" y="0"/>
                    <a:pt x="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923;p67">
              <a:extLst>
                <a:ext uri="{FF2B5EF4-FFF2-40B4-BE49-F238E27FC236}">
                  <a16:creationId xmlns:a16="http://schemas.microsoft.com/office/drawing/2014/main" id="{FE44D06C-48F2-F230-CEC8-709CC10B1F90}"/>
                </a:ext>
              </a:extLst>
            </p:cNvPr>
            <p:cNvSpPr/>
            <p:nvPr/>
          </p:nvSpPr>
          <p:spPr>
            <a:xfrm>
              <a:off x="1284400" y="1748825"/>
              <a:ext cx="5575" cy="6750"/>
            </a:xfrm>
            <a:custGeom>
              <a:avLst/>
              <a:gdLst/>
              <a:ahLst/>
              <a:cxnLst/>
              <a:rect l="l" t="t" r="r" b="b"/>
              <a:pathLst>
                <a:path w="223" h="270" extrusionOk="0">
                  <a:moveTo>
                    <a:pt x="112" y="1"/>
                  </a:moveTo>
                  <a:cubicBezTo>
                    <a:pt x="38" y="38"/>
                    <a:pt x="1" y="111"/>
                    <a:pt x="38" y="185"/>
                  </a:cubicBezTo>
                  <a:cubicBezTo>
                    <a:pt x="38" y="215"/>
                    <a:pt x="62" y="269"/>
                    <a:pt x="91" y="269"/>
                  </a:cubicBezTo>
                  <a:cubicBezTo>
                    <a:pt x="98" y="269"/>
                    <a:pt x="105" y="266"/>
                    <a:pt x="112" y="259"/>
                  </a:cubicBezTo>
                  <a:cubicBezTo>
                    <a:pt x="186" y="259"/>
                    <a:pt x="223" y="185"/>
                    <a:pt x="223" y="111"/>
                  </a:cubicBezTo>
                  <a:cubicBezTo>
                    <a:pt x="223" y="38"/>
                    <a:pt x="186" y="1"/>
                    <a:pt x="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924;p67">
              <a:extLst>
                <a:ext uri="{FF2B5EF4-FFF2-40B4-BE49-F238E27FC236}">
                  <a16:creationId xmlns:a16="http://schemas.microsoft.com/office/drawing/2014/main" id="{B22093B3-EE52-16BA-4D51-A5D6F32A8017}"/>
                </a:ext>
              </a:extLst>
            </p:cNvPr>
            <p:cNvSpPr/>
            <p:nvPr/>
          </p:nvSpPr>
          <p:spPr>
            <a:xfrm>
              <a:off x="787150" y="1816075"/>
              <a:ext cx="9500" cy="8325"/>
            </a:xfrm>
            <a:custGeom>
              <a:avLst/>
              <a:gdLst/>
              <a:ahLst/>
              <a:cxnLst/>
              <a:rect l="l" t="t" r="r" b="b"/>
              <a:pathLst>
                <a:path w="380" h="333" extrusionOk="0">
                  <a:moveTo>
                    <a:pt x="232" y="0"/>
                  </a:moveTo>
                  <a:cubicBezTo>
                    <a:pt x="204" y="0"/>
                    <a:pt x="167" y="28"/>
                    <a:pt x="112" y="83"/>
                  </a:cubicBezTo>
                  <a:lnTo>
                    <a:pt x="1" y="268"/>
                  </a:lnTo>
                  <a:lnTo>
                    <a:pt x="149" y="305"/>
                  </a:lnTo>
                  <a:cubicBezTo>
                    <a:pt x="204" y="324"/>
                    <a:pt x="248" y="333"/>
                    <a:pt x="281" y="333"/>
                  </a:cubicBezTo>
                  <a:cubicBezTo>
                    <a:pt x="380" y="333"/>
                    <a:pt x="380" y="250"/>
                    <a:pt x="296" y="83"/>
                  </a:cubicBezTo>
                  <a:cubicBezTo>
                    <a:pt x="278" y="28"/>
                    <a:pt x="259" y="0"/>
                    <a:pt x="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925;p67">
              <a:extLst>
                <a:ext uri="{FF2B5EF4-FFF2-40B4-BE49-F238E27FC236}">
                  <a16:creationId xmlns:a16="http://schemas.microsoft.com/office/drawing/2014/main" id="{DA8B3445-FED3-31A5-59DF-8412E3B01FA2}"/>
                </a:ext>
              </a:extLst>
            </p:cNvPr>
            <p:cNvSpPr/>
            <p:nvPr/>
          </p:nvSpPr>
          <p:spPr>
            <a:xfrm>
              <a:off x="703050" y="1941075"/>
              <a:ext cx="10425" cy="9025"/>
            </a:xfrm>
            <a:custGeom>
              <a:avLst/>
              <a:gdLst/>
              <a:ahLst/>
              <a:cxnLst/>
              <a:rect l="l" t="t" r="r" b="b"/>
              <a:pathLst>
                <a:path w="417" h="361" extrusionOk="0">
                  <a:moveTo>
                    <a:pt x="236" y="0"/>
                  </a:moveTo>
                  <a:cubicBezTo>
                    <a:pt x="204" y="0"/>
                    <a:pt x="167" y="37"/>
                    <a:pt x="111" y="111"/>
                  </a:cubicBezTo>
                  <a:lnTo>
                    <a:pt x="0" y="259"/>
                  </a:lnTo>
                  <a:lnTo>
                    <a:pt x="148" y="333"/>
                  </a:lnTo>
                  <a:cubicBezTo>
                    <a:pt x="204" y="352"/>
                    <a:pt x="250" y="361"/>
                    <a:pt x="286" y="361"/>
                  </a:cubicBezTo>
                  <a:cubicBezTo>
                    <a:pt x="395" y="361"/>
                    <a:pt x="416" y="278"/>
                    <a:pt x="333" y="111"/>
                  </a:cubicBezTo>
                  <a:cubicBezTo>
                    <a:pt x="296" y="37"/>
                    <a:pt x="268" y="0"/>
                    <a:pt x="2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26;p67">
              <a:extLst>
                <a:ext uri="{FF2B5EF4-FFF2-40B4-BE49-F238E27FC236}">
                  <a16:creationId xmlns:a16="http://schemas.microsoft.com/office/drawing/2014/main" id="{8F5407B8-DCF0-946C-A64F-882DFDA8CC90}"/>
                </a:ext>
              </a:extLst>
            </p:cNvPr>
            <p:cNvSpPr/>
            <p:nvPr/>
          </p:nvSpPr>
          <p:spPr>
            <a:xfrm>
              <a:off x="1039475" y="1623125"/>
              <a:ext cx="12050" cy="10350"/>
            </a:xfrm>
            <a:custGeom>
              <a:avLst/>
              <a:gdLst/>
              <a:ahLst/>
              <a:cxnLst/>
              <a:rect l="l" t="t" r="r" b="b"/>
              <a:pathLst>
                <a:path w="482" h="414" extrusionOk="0">
                  <a:moveTo>
                    <a:pt x="112" y="1"/>
                  </a:moveTo>
                  <a:cubicBezTo>
                    <a:pt x="1" y="38"/>
                    <a:pt x="38" y="222"/>
                    <a:pt x="149" y="333"/>
                  </a:cubicBezTo>
                  <a:cubicBezTo>
                    <a:pt x="191" y="390"/>
                    <a:pt x="244" y="414"/>
                    <a:pt x="296" y="414"/>
                  </a:cubicBezTo>
                  <a:cubicBezTo>
                    <a:pt x="379" y="414"/>
                    <a:pt x="458" y="351"/>
                    <a:pt x="481" y="259"/>
                  </a:cubicBezTo>
                  <a:cubicBezTo>
                    <a:pt x="481" y="148"/>
                    <a:pt x="481" y="111"/>
                    <a:pt x="333" y="74"/>
                  </a:cubicBezTo>
                  <a:cubicBezTo>
                    <a:pt x="259" y="38"/>
                    <a:pt x="186" y="1"/>
                    <a:pt x="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927;p67">
              <a:extLst>
                <a:ext uri="{FF2B5EF4-FFF2-40B4-BE49-F238E27FC236}">
                  <a16:creationId xmlns:a16="http://schemas.microsoft.com/office/drawing/2014/main" id="{8DE35844-65CD-1C4A-394F-3A01AA1A8CED}"/>
                </a:ext>
              </a:extLst>
            </p:cNvPr>
            <p:cNvSpPr/>
            <p:nvPr/>
          </p:nvSpPr>
          <p:spPr>
            <a:xfrm>
              <a:off x="1270550" y="1716100"/>
              <a:ext cx="12950" cy="9800"/>
            </a:xfrm>
            <a:custGeom>
              <a:avLst/>
              <a:gdLst/>
              <a:ahLst/>
              <a:cxnLst/>
              <a:rect l="l" t="t" r="r" b="b"/>
              <a:pathLst>
                <a:path w="518" h="392" extrusionOk="0">
                  <a:moveTo>
                    <a:pt x="176" y="0"/>
                  </a:moveTo>
                  <a:cubicBezTo>
                    <a:pt x="155" y="0"/>
                    <a:pt x="133" y="5"/>
                    <a:pt x="111" y="16"/>
                  </a:cubicBezTo>
                  <a:cubicBezTo>
                    <a:pt x="0" y="53"/>
                    <a:pt x="37" y="237"/>
                    <a:pt x="185" y="311"/>
                  </a:cubicBezTo>
                  <a:cubicBezTo>
                    <a:pt x="213" y="368"/>
                    <a:pt x="258" y="392"/>
                    <a:pt x="304" y="392"/>
                  </a:cubicBezTo>
                  <a:cubicBezTo>
                    <a:pt x="379" y="392"/>
                    <a:pt x="458" y="329"/>
                    <a:pt x="481" y="237"/>
                  </a:cubicBezTo>
                  <a:cubicBezTo>
                    <a:pt x="518" y="127"/>
                    <a:pt x="481" y="127"/>
                    <a:pt x="333" y="53"/>
                  </a:cubicBezTo>
                  <a:cubicBezTo>
                    <a:pt x="281" y="26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928;p67">
              <a:extLst>
                <a:ext uri="{FF2B5EF4-FFF2-40B4-BE49-F238E27FC236}">
                  <a16:creationId xmlns:a16="http://schemas.microsoft.com/office/drawing/2014/main" id="{7EFBAA34-A0DD-097F-D813-0177C44B851D}"/>
                </a:ext>
              </a:extLst>
            </p:cNvPr>
            <p:cNvSpPr/>
            <p:nvPr/>
          </p:nvSpPr>
          <p:spPr>
            <a:xfrm>
              <a:off x="673475" y="1955875"/>
              <a:ext cx="9025" cy="7575"/>
            </a:xfrm>
            <a:custGeom>
              <a:avLst/>
              <a:gdLst/>
              <a:ahLst/>
              <a:cxnLst/>
              <a:rect l="l" t="t" r="r" b="b"/>
              <a:pathLst>
                <a:path w="361" h="303" extrusionOk="0">
                  <a:moveTo>
                    <a:pt x="111" y="0"/>
                  </a:moveTo>
                  <a:cubicBezTo>
                    <a:pt x="0" y="37"/>
                    <a:pt x="37" y="222"/>
                    <a:pt x="185" y="296"/>
                  </a:cubicBezTo>
                  <a:cubicBezTo>
                    <a:pt x="200" y="301"/>
                    <a:pt x="214" y="303"/>
                    <a:pt x="227" y="303"/>
                  </a:cubicBezTo>
                  <a:cubicBezTo>
                    <a:pt x="313" y="303"/>
                    <a:pt x="360" y="202"/>
                    <a:pt x="296" y="74"/>
                  </a:cubicBezTo>
                  <a:cubicBezTo>
                    <a:pt x="259" y="0"/>
                    <a:pt x="185" y="0"/>
                    <a:pt x="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929;p67">
              <a:extLst>
                <a:ext uri="{FF2B5EF4-FFF2-40B4-BE49-F238E27FC236}">
                  <a16:creationId xmlns:a16="http://schemas.microsoft.com/office/drawing/2014/main" id="{E287828D-7CEA-BC71-4E86-BEB16F3A6F5E}"/>
                </a:ext>
              </a:extLst>
            </p:cNvPr>
            <p:cNvSpPr/>
            <p:nvPr/>
          </p:nvSpPr>
          <p:spPr>
            <a:xfrm>
              <a:off x="947050" y="1628050"/>
              <a:ext cx="6500" cy="3200"/>
            </a:xfrm>
            <a:custGeom>
              <a:avLst/>
              <a:gdLst/>
              <a:ahLst/>
              <a:cxnLst/>
              <a:rect l="l" t="t" r="r" b="b"/>
              <a:pathLst>
                <a:path w="260" h="128" extrusionOk="0">
                  <a:moveTo>
                    <a:pt x="117" y="1"/>
                  </a:moveTo>
                  <a:cubicBezTo>
                    <a:pt x="99" y="1"/>
                    <a:pt x="83" y="8"/>
                    <a:pt x="75" y="25"/>
                  </a:cubicBezTo>
                  <a:cubicBezTo>
                    <a:pt x="1" y="62"/>
                    <a:pt x="1" y="62"/>
                    <a:pt x="112" y="99"/>
                  </a:cubicBezTo>
                  <a:cubicBezTo>
                    <a:pt x="167" y="118"/>
                    <a:pt x="204" y="127"/>
                    <a:pt x="227" y="127"/>
                  </a:cubicBezTo>
                  <a:cubicBezTo>
                    <a:pt x="250" y="127"/>
                    <a:pt x="259" y="118"/>
                    <a:pt x="259" y="99"/>
                  </a:cubicBezTo>
                  <a:cubicBezTo>
                    <a:pt x="259" y="71"/>
                    <a:pt x="174" y="1"/>
                    <a:pt x="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930;p67">
              <a:extLst>
                <a:ext uri="{FF2B5EF4-FFF2-40B4-BE49-F238E27FC236}">
                  <a16:creationId xmlns:a16="http://schemas.microsoft.com/office/drawing/2014/main" id="{C029CBE9-1423-F7D9-5A72-C7D77960FAFF}"/>
                </a:ext>
              </a:extLst>
            </p:cNvPr>
            <p:cNvSpPr/>
            <p:nvPr/>
          </p:nvSpPr>
          <p:spPr>
            <a:xfrm>
              <a:off x="703050" y="1876125"/>
              <a:ext cx="6500" cy="3200"/>
            </a:xfrm>
            <a:custGeom>
              <a:avLst/>
              <a:gdLst/>
              <a:ahLst/>
              <a:cxnLst/>
              <a:rect l="l" t="t" r="r" b="b"/>
              <a:pathLst>
                <a:path w="260" h="128" extrusionOk="0">
                  <a:moveTo>
                    <a:pt x="86" y="0"/>
                  </a:moveTo>
                  <a:cubicBezTo>
                    <a:pt x="68" y="0"/>
                    <a:pt x="51" y="3"/>
                    <a:pt x="37" y="11"/>
                  </a:cubicBezTo>
                  <a:cubicBezTo>
                    <a:pt x="0" y="84"/>
                    <a:pt x="37" y="47"/>
                    <a:pt x="74" y="84"/>
                  </a:cubicBezTo>
                  <a:cubicBezTo>
                    <a:pt x="121" y="116"/>
                    <a:pt x="161" y="127"/>
                    <a:pt x="192" y="127"/>
                  </a:cubicBezTo>
                  <a:cubicBezTo>
                    <a:pt x="234" y="127"/>
                    <a:pt x="259" y="106"/>
                    <a:pt x="259" y="84"/>
                  </a:cubicBezTo>
                  <a:cubicBezTo>
                    <a:pt x="259" y="55"/>
                    <a:pt x="162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931;p67">
              <a:extLst>
                <a:ext uri="{FF2B5EF4-FFF2-40B4-BE49-F238E27FC236}">
                  <a16:creationId xmlns:a16="http://schemas.microsoft.com/office/drawing/2014/main" id="{D2977798-45B5-760D-82F5-10C966742CB9}"/>
                </a:ext>
              </a:extLst>
            </p:cNvPr>
            <p:cNvSpPr/>
            <p:nvPr/>
          </p:nvSpPr>
          <p:spPr>
            <a:xfrm>
              <a:off x="907300" y="1707975"/>
              <a:ext cx="9275" cy="12400"/>
            </a:xfrm>
            <a:custGeom>
              <a:avLst/>
              <a:gdLst/>
              <a:ahLst/>
              <a:cxnLst/>
              <a:rect l="l" t="t" r="r" b="b"/>
              <a:pathLst>
                <a:path w="371" h="496" extrusionOk="0">
                  <a:moveTo>
                    <a:pt x="202" y="1"/>
                  </a:moveTo>
                  <a:cubicBezTo>
                    <a:pt x="185" y="1"/>
                    <a:pt x="168" y="3"/>
                    <a:pt x="149" y="8"/>
                  </a:cubicBezTo>
                  <a:cubicBezTo>
                    <a:pt x="38" y="45"/>
                    <a:pt x="1" y="378"/>
                    <a:pt x="186" y="452"/>
                  </a:cubicBezTo>
                  <a:cubicBezTo>
                    <a:pt x="240" y="479"/>
                    <a:pt x="274" y="496"/>
                    <a:pt x="298" y="496"/>
                  </a:cubicBezTo>
                  <a:cubicBezTo>
                    <a:pt x="339" y="496"/>
                    <a:pt x="347" y="444"/>
                    <a:pt x="371" y="304"/>
                  </a:cubicBezTo>
                  <a:cubicBezTo>
                    <a:pt x="371" y="110"/>
                    <a:pt x="314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932;p67">
              <a:extLst>
                <a:ext uri="{FF2B5EF4-FFF2-40B4-BE49-F238E27FC236}">
                  <a16:creationId xmlns:a16="http://schemas.microsoft.com/office/drawing/2014/main" id="{C3ED61F6-89AB-A431-12BB-92BD5BC52A44}"/>
                </a:ext>
              </a:extLst>
            </p:cNvPr>
            <p:cNvSpPr/>
            <p:nvPr/>
          </p:nvSpPr>
          <p:spPr>
            <a:xfrm>
              <a:off x="1073675" y="1693000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90" y="1"/>
                  </a:moveTo>
                  <a:cubicBezTo>
                    <a:pt x="67" y="1"/>
                    <a:pt x="58" y="28"/>
                    <a:pt x="38" y="89"/>
                  </a:cubicBezTo>
                  <a:cubicBezTo>
                    <a:pt x="1" y="126"/>
                    <a:pt x="1" y="200"/>
                    <a:pt x="38" y="237"/>
                  </a:cubicBezTo>
                  <a:cubicBezTo>
                    <a:pt x="38" y="256"/>
                    <a:pt x="56" y="265"/>
                    <a:pt x="84" y="265"/>
                  </a:cubicBezTo>
                  <a:cubicBezTo>
                    <a:pt x="112" y="265"/>
                    <a:pt x="148" y="256"/>
                    <a:pt x="185" y="237"/>
                  </a:cubicBezTo>
                  <a:cubicBezTo>
                    <a:pt x="296" y="200"/>
                    <a:pt x="333" y="163"/>
                    <a:pt x="185" y="52"/>
                  </a:cubicBezTo>
                  <a:cubicBezTo>
                    <a:pt x="136" y="19"/>
                    <a:pt x="108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933;p67">
              <a:extLst>
                <a:ext uri="{FF2B5EF4-FFF2-40B4-BE49-F238E27FC236}">
                  <a16:creationId xmlns:a16="http://schemas.microsoft.com/office/drawing/2014/main" id="{8EFFC30E-6B27-382D-2CCE-904303172480}"/>
                </a:ext>
              </a:extLst>
            </p:cNvPr>
            <p:cNvSpPr/>
            <p:nvPr/>
          </p:nvSpPr>
          <p:spPr>
            <a:xfrm>
              <a:off x="918400" y="1642075"/>
              <a:ext cx="9900" cy="11000"/>
            </a:xfrm>
            <a:custGeom>
              <a:avLst/>
              <a:gdLst/>
              <a:ahLst/>
              <a:cxnLst/>
              <a:rect l="l" t="t" r="r" b="b"/>
              <a:pathLst>
                <a:path w="396" h="440" extrusionOk="0">
                  <a:moveTo>
                    <a:pt x="291" y="1"/>
                  </a:moveTo>
                  <a:cubicBezTo>
                    <a:pt x="258" y="1"/>
                    <a:pt x="213" y="8"/>
                    <a:pt x="148" y="19"/>
                  </a:cubicBezTo>
                  <a:cubicBezTo>
                    <a:pt x="1" y="56"/>
                    <a:pt x="1" y="93"/>
                    <a:pt x="37" y="167"/>
                  </a:cubicBezTo>
                  <a:cubicBezTo>
                    <a:pt x="74" y="241"/>
                    <a:pt x="111" y="315"/>
                    <a:pt x="185" y="389"/>
                  </a:cubicBezTo>
                  <a:cubicBezTo>
                    <a:pt x="220" y="423"/>
                    <a:pt x="254" y="440"/>
                    <a:pt x="284" y="440"/>
                  </a:cubicBezTo>
                  <a:cubicBezTo>
                    <a:pt x="351" y="440"/>
                    <a:pt x="396" y="357"/>
                    <a:pt x="370" y="204"/>
                  </a:cubicBezTo>
                  <a:cubicBezTo>
                    <a:pt x="370" y="46"/>
                    <a:pt x="370" y="1"/>
                    <a:pt x="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934;p67">
              <a:extLst>
                <a:ext uri="{FF2B5EF4-FFF2-40B4-BE49-F238E27FC236}">
                  <a16:creationId xmlns:a16="http://schemas.microsoft.com/office/drawing/2014/main" id="{B81D6A52-85FF-27FE-F602-153EE47B591C}"/>
                </a:ext>
              </a:extLst>
            </p:cNvPr>
            <p:cNvSpPr/>
            <p:nvPr/>
          </p:nvSpPr>
          <p:spPr>
            <a:xfrm>
              <a:off x="975700" y="1689675"/>
              <a:ext cx="7875" cy="5950"/>
            </a:xfrm>
            <a:custGeom>
              <a:avLst/>
              <a:gdLst/>
              <a:ahLst/>
              <a:cxnLst/>
              <a:rect l="l" t="t" r="r" b="b"/>
              <a:pathLst>
                <a:path w="315" h="238" extrusionOk="0">
                  <a:moveTo>
                    <a:pt x="112" y="0"/>
                  </a:moveTo>
                  <a:cubicBezTo>
                    <a:pt x="1" y="37"/>
                    <a:pt x="38" y="185"/>
                    <a:pt x="186" y="222"/>
                  </a:cubicBezTo>
                  <a:cubicBezTo>
                    <a:pt x="229" y="233"/>
                    <a:pt x="256" y="238"/>
                    <a:pt x="274" y="238"/>
                  </a:cubicBezTo>
                  <a:cubicBezTo>
                    <a:pt x="315" y="238"/>
                    <a:pt x="296" y="211"/>
                    <a:pt x="296" y="185"/>
                  </a:cubicBezTo>
                  <a:cubicBezTo>
                    <a:pt x="296" y="185"/>
                    <a:pt x="186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935;p67">
              <a:extLst>
                <a:ext uri="{FF2B5EF4-FFF2-40B4-BE49-F238E27FC236}">
                  <a16:creationId xmlns:a16="http://schemas.microsoft.com/office/drawing/2014/main" id="{3BAF8B97-DA8A-5B7A-32DE-EAA97A5C8232}"/>
                </a:ext>
              </a:extLst>
            </p:cNvPr>
            <p:cNvSpPr/>
            <p:nvPr/>
          </p:nvSpPr>
          <p:spPr>
            <a:xfrm>
              <a:off x="703050" y="1818025"/>
              <a:ext cx="8350" cy="5150"/>
            </a:xfrm>
            <a:custGeom>
              <a:avLst/>
              <a:gdLst/>
              <a:ahLst/>
              <a:cxnLst/>
              <a:rect l="l" t="t" r="r" b="b"/>
              <a:pathLst>
                <a:path w="334" h="206" extrusionOk="0">
                  <a:moveTo>
                    <a:pt x="133" y="0"/>
                  </a:moveTo>
                  <a:cubicBezTo>
                    <a:pt x="125" y="0"/>
                    <a:pt x="118" y="2"/>
                    <a:pt x="111" y="5"/>
                  </a:cubicBezTo>
                  <a:cubicBezTo>
                    <a:pt x="0" y="5"/>
                    <a:pt x="74" y="153"/>
                    <a:pt x="185" y="190"/>
                  </a:cubicBezTo>
                  <a:cubicBezTo>
                    <a:pt x="229" y="201"/>
                    <a:pt x="256" y="206"/>
                    <a:pt x="274" y="206"/>
                  </a:cubicBezTo>
                  <a:cubicBezTo>
                    <a:pt x="318" y="206"/>
                    <a:pt x="307" y="179"/>
                    <a:pt x="333" y="153"/>
                  </a:cubicBezTo>
                  <a:cubicBezTo>
                    <a:pt x="333" y="153"/>
                    <a:pt x="211" y="0"/>
                    <a:pt x="1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936;p67">
              <a:extLst>
                <a:ext uri="{FF2B5EF4-FFF2-40B4-BE49-F238E27FC236}">
                  <a16:creationId xmlns:a16="http://schemas.microsoft.com/office/drawing/2014/main" id="{F4B3FA34-D2BC-1251-2FE3-E9AAB81CAB61}"/>
                </a:ext>
              </a:extLst>
            </p:cNvPr>
            <p:cNvSpPr/>
            <p:nvPr/>
          </p:nvSpPr>
          <p:spPr>
            <a:xfrm>
              <a:off x="673475" y="1990625"/>
              <a:ext cx="9250" cy="8000"/>
            </a:xfrm>
            <a:custGeom>
              <a:avLst/>
              <a:gdLst/>
              <a:ahLst/>
              <a:cxnLst/>
              <a:rect l="l" t="t" r="r" b="b"/>
              <a:pathLst>
                <a:path w="370" h="320" extrusionOk="0">
                  <a:moveTo>
                    <a:pt x="264" y="0"/>
                  </a:moveTo>
                  <a:cubicBezTo>
                    <a:pt x="247" y="0"/>
                    <a:pt x="232" y="5"/>
                    <a:pt x="222" y="15"/>
                  </a:cubicBezTo>
                  <a:cubicBezTo>
                    <a:pt x="37" y="52"/>
                    <a:pt x="0" y="274"/>
                    <a:pt x="148" y="311"/>
                  </a:cubicBezTo>
                  <a:cubicBezTo>
                    <a:pt x="173" y="317"/>
                    <a:pt x="195" y="320"/>
                    <a:pt x="216" y="320"/>
                  </a:cubicBezTo>
                  <a:cubicBezTo>
                    <a:pt x="319" y="320"/>
                    <a:pt x="370" y="243"/>
                    <a:pt x="370" y="89"/>
                  </a:cubicBezTo>
                  <a:cubicBezTo>
                    <a:pt x="370" y="35"/>
                    <a:pt x="311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937;p67">
              <a:extLst>
                <a:ext uri="{FF2B5EF4-FFF2-40B4-BE49-F238E27FC236}">
                  <a16:creationId xmlns:a16="http://schemas.microsoft.com/office/drawing/2014/main" id="{69205441-CE49-76F0-B28D-FC755B8712A2}"/>
                </a:ext>
              </a:extLst>
            </p:cNvPr>
            <p:cNvSpPr/>
            <p:nvPr/>
          </p:nvSpPr>
          <p:spPr>
            <a:xfrm>
              <a:off x="1305675" y="1757825"/>
              <a:ext cx="9975" cy="8250"/>
            </a:xfrm>
            <a:custGeom>
              <a:avLst/>
              <a:gdLst/>
              <a:ahLst/>
              <a:cxnLst/>
              <a:rect l="l" t="t" r="r" b="b"/>
              <a:pathLst>
                <a:path w="399" h="330" extrusionOk="0">
                  <a:moveTo>
                    <a:pt x="262" y="0"/>
                  </a:moveTo>
                  <a:cubicBezTo>
                    <a:pt x="249" y="0"/>
                    <a:pt x="236" y="3"/>
                    <a:pt x="222" y="10"/>
                  </a:cubicBezTo>
                  <a:cubicBezTo>
                    <a:pt x="37" y="47"/>
                    <a:pt x="0" y="269"/>
                    <a:pt x="148" y="306"/>
                  </a:cubicBezTo>
                  <a:cubicBezTo>
                    <a:pt x="189" y="322"/>
                    <a:pt x="224" y="330"/>
                    <a:pt x="254" y="330"/>
                  </a:cubicBezTo>
                  <a:cubicBezTo>
                    <a:pt x="360" y="330"/>
                    <a:pt x="399" y="237"/>
                    <a:pt x="370" y="121"/>
                  </a:cubicBezTo>
                  <a:cubicBezTo>
                    <a:pt x="370" y="61"/>
                    <a:pt x="321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938;p67">
              <a:extLst>
                <a:ext uri="{FF2B5EF4-FFF2-40B4-BE49-F238E27FC236}">
                  <a16:creationId xmlns:a16="http://schemas.microsoft.com/office/drawing/2014/main" id="{5832D390-5D29-E9DD-2A85-F6F9B39172B5}"/>
                </a:ext>
              </a:extLst>
            </p:cNvPr>
            <p:cNvSpPr/>
            <p:nvPr/>
          </p:nvSpPr>
          <p:spPr>
            <a:xfrm>
              <a:off x="698425" y="1977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74" y="0"/>
                  </a:moveTo>
                  <a:cubicBezTo>
                    <a:pt x="37" y="37"/>
                    <a:pt x="0" y="111"/>
                    <a:pt x="0" y="148"/>
                  </a:cubicBezTo>
                  <a:cubicBezTo>
                    <a:pt x="0" y="222"/>
                    <a:pt x="37" y="259"/>
                    <a:pt x="74" y="259"/>
                  </a:cubicBezTo>
                  <a:cubicBezTo>
                    <a:pt x="148" y="222"/>
                    <a:pt x="185" y="148"/>
                    <a:pt x="185" y="111"/>
                  </a:cubicBezTo>
                  <a:cubicBezTo>
                    <a:pt x="222" y="37"/>
                    <a:pt x="148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939;p67">
              <a:extLst>
                <a:ext uri="{FF2B5EF4-FFF2-40B4-BE49-F238E27FC236}">
                  <a16:creationId xmlns:a16="http://schemas.microsoft.com/office/drawing/2014/main" id="{904A0795-EB06-22B8-DDE3-EA1C98177015}"/>
                </a:ext>
              </a:extLst>
            </p:cNvPr>
            <p:cNvSpPr/>
            <p:nvPr/>
          </p:nvSpPr>
          <p:spPr>
            <a:xfrm>
              <a:off x="1326000" y="17885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2" y="0"/>
                  </a:moveTo>
                  <a:cubicBezTo>
                    <a:pt x="38" y="37"/>
                    <a:pt x="1" y="111"/>
                    <a:pt x="1" y="148"/>
                  </a:cubicBezTo>
                  <a:cubicBezTo>
                    <a:pt x="1" y="222"/>
                    <a:pt x="75" y="259"/>
                    <a:pt x="112" y="259"/>
                  </a:cubicBezTo>
                  <a:cubicBezTo>
                    <a:pt x="148" y="222"/>
                    <a:pt x="185" y="148"/>
                    <a:pt x="185" y="111"/>
                  </a:cubicBezTo>
                  <a:cubicBezTo>
                    <a:pt x="222" y="37"/>
                    <a:pt x="148" y="0"/>
                    <a:pt x="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940;p67">
              <a:extLst>
                <a:ext uri="{FF2B5EF4-FFF2-40B4-BE49-F238E27FC236}">
                  <a16:creationId xmlns:a16="http://schemas.microsoft.com/office/drawing/2014/main" id="{680F18E7-DF78-8BC1-FFB5-70832CDBBE1E}"/>
                </a:ext>
              </a:extLst>
            </p:cNvPr>
            <p:cNvSpPr/>
            <p:nvPr/>
          </p:nvSpPr>
          <p:spPr>
            <a:xfrm>
              <a:off x="987725" y="1623825"/>
              <a:ext cx="11275" cy="8850"/>
            </a:xfrm>
            <a:custGeom>
              <a:avLst/>
              <a:gdLst/>
              <a:ahLst/>
              <a:cxnLst/>
              <a:rect l="l" t="t" r="r" b="b"/>
              <a:pathLst>
                <a:path w="451" h="354" extrusionOk="0">
                  <a:moveTo>
                    <a:pt x="305" y="0"/>
                  </a:moveTo>
                  <a:cubicBezTo>
                    <a:pt x="281" y="0"/>
                    <a:pt x="253" y="3"/>
                    <a:pt x="222" y="10"/>
                  </a:cubicBezTo>
                  <a:cubicBezTo>
                    <a:pt x="37" y="83"/>
                    <a:pt x="0" y="157"/>
                    <a:pt x="74" y="305"/>
                  </a:cubicBezTo>
                  <a:cubicBezTo>
                    <a:pt x="105" y="336"/>
                    <a:pt x="123" y="354"/>
                    <a:pt x="144" y="354"/>
                  </a:cubicBezTo>
                  <a:cubicBezTo>
                    <a:pt x="174" y="354"/>
                    <a:pt x="209" y="318"/>
                    <a:pt x="296" y="231"/>
                  </a:cubicBezTo>
                  <a:cubicBezTo>
                    <a:pt x="450" y="77"/>
                    <a:pt x="424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941;p67">
              <a:extLst>
                <a:ext uri="{FF2B5EF4-FFF2-40B4-BE49-F238E27FC236}">
                  <a16:creationId xmlns:a16="http://schemas.microsoft.com/office/drawing/2014/main" id="{6F51B0C0-106C-1C69-A337-64AA5EAA80A4}"/>
                </a:ext>
              </a:extLst>
            </p:cNvPr>
            <p:cNvSpPr/>
            <p:nvPr/>
          </p:nvSpPr>
          <p:spPr>
            <a:xfrm>
              <a:off x="803800" y="1715700"/>
              <a:ext cx="11100" cy="12450"/>
            </a:xfrm>
            <a:custGeom>
              <a:avLst/>
              <a:gdLst/>
              <a:ahLst/>
              <a:cxnLst/>
              <a:rect l="l" t="t" r="r" b="b"/>
              <a:pathLst>
                <a:path w="444" h="498" extrusionOk="0">
                  <a:moveTo>
                    <a:pt x="399" y="1"/>
                  </a:moveTo>
                  <a:cubicBezTo>
                    <a:pt x="367" y="1"/>
                    <a:pt x="285" y="53"/>
                    <a:pt x="259" y="106"/>
                  </a:cubicBezTo>
                  <a:cubicBezTo>
                    <a:pt x="259" y="143"/>
                    <a:pt x="222" y="179"/>
                    <a:pt x="148" y="216"/>
                  </a:cubicBezTo>
                  <a:cubicBezTo>
                    <a:pt x="37" y="253"/>
                    <a:pt x="0" y="290"/>
                    <a:pt x="37" y="401"/>
                  </a:cubicBezTo>
                  <a:cubicBezTo>
                    <a:pt x="61" y="472"/>
                    <a:pt x="69" y="497"/>
                    <a:pt x="101" y="497"/>
                  </a:cubicBezTo>
                  <a:cubicBezTo>
                    <a:pt x="119" y="497"/>
                    <a:pt x="144" y="489"/>
                    <a:pt x="185" y="475"/>
                  </a:cubicBezTo>
                  <a:lnTo>
                    <a:pt x="370" y="475"/>
                  </a:lnTo>
                  <a:cubicBezTo>
                    <a:pt x="370" y="475"/>
                    <a:pt x="407" y="438"/>
                    <a:pt x="407" y="401"/>
                  </a:cubicBezTo>
                  <a:cubicBezTo>
                    <a:pt x="370" y="327"/>
                    <a:pt x="407" y="290"/>
                    <a:pt x="407" y="290"/>
                  </a:cubicBezTo>
                  <a:cubicBezTo>
                    <a:pt x="444" y="290"/>
                    <a:pt x="407" y="253"/>
                    <a:pt x="407" y="216"/>
                  </a:cubicBezTo>
                  <a:cubicBezTo>
                    <a:pt x="407" y="216"/>
                    <a:pt x="407" y="143"/>
                    <a:pt x="407" y="143"/>
                  </a:cubicBezTo>
                  <a:cubicBezTo>
                    <a:pt x="407" y="106"/>
                    <a:pt x="407" y="69"/>
                    <a:pt x="407" y="32"/>
                  </a:cubicBezTo>
                  <a:cubicBezTo>
                    <a:pt x="418" y="10"/>
                    <a:pt x="413" y="1"/>
                    <a:pt x="3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942;p67">
              <a:extLst>
                <a:ext uri="{FF2B5EF4-FFF2-40B4-BE49-F238E27FC236}">
                  <a16:creationId xmlns:a16="http://schemas.microsoft.com/office/drawing/2014/main" id="{E95EF2B3-323C-97B8-FD70-BC9819F6FB5B}"/>
                </a:ext>
              </a:extLst>
            </p:cNvPr>
            <p:cNvSpPr/>
            <p:nvPr/>
          </p:nvSpPr>
          <p:spPr>
            <a:xfrm>
              <a:off x="994200" y="1660100"/>
              <a:ext cx="10175" cy="6025"/>
            </a:xfrm>
            <a:custGeom>
              <a:avLst/>
              <a:gdLst/>
              <a:ahLst/>
              <a:cxnLst/>
              <a:rect l="l" t="t" r="r" b="b"/>
              <a:pathLst>
                <a:path w="407" h="241" extrusionOk="0">
                  <a:moveTo>
                    <a:pt x="148" y="0"/>
                  </a:moveTo>
                  <a:cubicBezTo>
                    <a:pt x="0" y="0"/>
                    <a:pt x="0" y="74"/>
                    <a:pt x="111" y="185"/>
                  </a:cubicBezTo>
                  <a:cubicBezTo>
                    <a:pt x="148" y="222"/>
                    <a:pt x="194" y="241"/>
                    <a:pt x="240" y="241"/>
                  </a:cubicBezTo>
                  <a:cubicBezTo>
                    <a:pt x="287" y="241"/>
                    <a:pt x="333" y="222"/>
                    <a:pt x="370" y="185"/>
                  </a:cubicBezTo>
                  <a:cubicBezTo>
                    <a:pt x="407" y="74"/>
                    <a:pt x="259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943;p67">
              <a:extLst>
                <a:ext uri="{FF2B5EF4-FFF2-40B4-BE49-F238E27FC236}">
                  <a16:creationId xmlns:a16="http://schemas.microsoft.com/office/drawing/2014/main" id="{8F683D5C-00EA-E271-0496-C0E7A998E747}"/>
                </a:ext>
              </a:extLst>
            </p:cNvPr>
            <p:cNvSpPr/>
            <p:nvPr/>
          </p:nvSpPr>
          <p:spPr>
            <a:xfrm>
              <a:off x="862950" y="168805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60" y="1"/>
                  </a:moveTo>
                  <a:cubicBezTo>
                    <a:pt x="46" y="1"/>
                    <a:pt x="37" y="10"/>
                    <a:pt x="37" y="28"/>
                  </a:cubicBezTo>
                  <a:cubicBezTo>
                    <a:pt x="0" y="65"/>
                    <a:pt x="74" y="176"/>
                    <a:pt x="222" y="361"/>
                  </a:cubicBezTo>
                  <a:cubicBezTo>
                    <a:pt x="241" y="380"/>
                    <a:pt x="268" y="389"/>
                    <a:pt x="301" y="389"/>
                  </a:cubicBezTo>
                  <a:cubicBezTo>
                    <a:pt x="333" y="389"/>
                    <a:pt x="370" y="380"/>
                    <a:pt x="407" y="361"/>
                  </a:cubicBezTo>
                  <a:cubicBezTo>
                    <a:pt x="481" y="324"/>
                    <a:pt x="518" y="287"/>
                    <a:pt x="444" y="139"/>
                  </a:cubicBezTo>
                  <a:cubicBezTo>
                    <a:pt x="395" y="41"/>
                    <a:pt x="362" y="8"/>
                    <a:pt x="323" y="8"/>
                  </a:cubicBezTo>
                  <a:cubicBezTo>
                    <a:pt x="304" y="8"/>
                    <a:pt x="284" y="16"/>
                    <a:pt x="259" y="28"/>
                  </a:cubicBezTo>
                  <a:lnTo>
                    <a:pt x="111" y="28"/>
                  </a:lnTo>
                  <a:cubicBezTo>
                    <a:pt x="93" y="10"/>
                    <a:pt x="74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944;p67">
              <a:extLst>
                <a:ext uri="{FF2B5EF4-FFF2-40B4-BE49-F238E27FC236}">
                  <a16:creationId xmlns:a16="http://schemas.microsoft.com/office/drawing/2014/main" id="{937A48F7-051B-664F-6378-9460A0E3513C}"/>
                </a:ext>
              </a:extLst>
            </p:cNvPr>
            <p:cNvSpPr/>
            <p:nvPr/>
          </p:nvSpPr>
          <p:spPr>
            <a:xfrm>
              <a:off x="1309375" y="1732200"/>
              <a:ext cx="13875" cy="9950"/>
            </a:xfrm>
            <a:custGeom>
              <a:avLst/>
              <a:gdLst/>
              <a:ahLst/>
              <a:cxnLst/>
              <a:rect l="l" t="t" r="r" b="b"/>
              <a:pathLst>
                <a:path w="555" h="398" extrusionOk="0">
                  <a:moveTo>
                    <a:pt x="37" y="0"/>
                  </a:moveTo>
                  <a:cubicBezTo>
                    <a:pt x="0" y="74"/>
                    <a:pt x="74" y="185"/>
                    <a:pt x="259" y="370"/>
                  </a:cubicBezTo>
                  <a:cubicBezTo>
                    <a:pt x="277" y="388"/>
                    <a:pt x="305" y="398"/>
                    <a:pt x="337" y="398"/>
                  </a:cubicBezTo>
                  <a:cubicBezTo>
                    <a:pt x="370" y="398"/>
                    <a:pt x="407" y="388"/>
                    <a:pt x="444" y="370"/>
                  </a:cubicBezTo>
                  <a:cubicBezTo>
                    <a:pt x="518" y="333"/>
                    <a:pt x="555" y="296"/>
                    <a:pt x="481" y="148"/>
                  </a:cubicBezTo>
                  <a:cubicBezTo>
                    <a:pt x="407" y="0"/>
                    <a:pt x="370" y="0"/>
                    <a:pt x="296" y="0"/>
                  </a:cubicBezTo>
                  <a:cubicBezTo>
                    <a:pt x="259" y="19"/>
                    <a:pt x="231" y="28"/>
                    <a:pt x="208" y="28"/>
                  </a:cubicBezTo>
                  <a:cubicBezTo>
                    <a:pt x="185" y="28"/>
                    <a:pt x="167" y="19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945;p67">
              <a:extLst>
                <a:ext uri="{FF2B5EF4-FFF2-40B4-BE49-F238E27FC236}">
                  <a16:creationId xmlns:a16="http://schemas.microsoft.com/office/drawing/2014/main" id="{4B536984-8800-3D19-ABFD-A504B27D577F}"/>
                </a:ext>
              </a:extLst>
            </p:cNvPr>
            <p:cNvSpPr/>
            <p:nvPr/>
          </p:nvSpPr>
          <p:spPr>
            <a:xfrm>
              <a:off x="884200" y="1664600"/>
              <a:ext cx="14375" cy="9050"/>
            </a:xfrm>
            <a:custGeom>
              <a:avLst/>
              <a:gdLst/>
              <a:ahLst/>
              <a:cxnLst/>
              <a:rect l="l" t="t" r="r" b="b"/>
              <a:pathLst>
                <a:path w="575" h="362" extrusionOk="0">
                  <a:moveTo>
                    <a:pt x="217" y="0"/>
                  </a:moveTo>
                  <a:cubicBezTo>
                    <a:pt x="206" y="0"/>
                    <a:pt x="195" y="2"/>
                    <a:pt x="185" y="5"/>
                  </a:cubicBezTo>
                  <a:cubicBezTo>
                    <a:pt x="1" y="79"/>
                    <a:pt x="1" y="79"/>
                    <a:pt x="222" y="264"/>
                  </a:cubicBezTo>
                  <a:cubicBezTo>
                    <a:pt x="308" y="333"/>
                    <a:pt x="394" y="362"/>
                    <a:pt x="458" y="362"/>
                  </a:cubicBezTo>
                  <a:cubicBezTo>
                    <a:pt x="531" y="362"/>
                    <a:pt x="575" y="323"/>
                    <a:pt x="555" y="264"/>
                  </a:cubicBezTo>
                  <a:cubicBezTo>
                    <a:pt x="488" y="163"/>
                    <a:pt x="328" y="0"/>
                    <a:pt x="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946;p67">
              <a:extLst>
                <a:ext uri="{FF2B5EF4-FFF2-40B4-BE49-F238E27FC236}">
                  <a16:creationId xmlns:a16="http://schemas.microsoft.com/office/drawing/2014/main" id="{EA5A1D04-5677-AC02-53BF-A8994D9B35D1}"/>
                </a:ext>
              </a:extLst>
            </p:cNvPr>
            <p:cNvSpPr/>
            <p:nvPr/>
          </p:nvSpPr>
          <p:spPr>
            <a:xfrm>
              <a:off x="883950" y="1722000"/>
              <a:ext cx="12300" cy="7450"/>
            </a:xfrm>
            <a:custGeom>
              <a:avLst/>
              <a:gdLst/>
              <a:ahLst/>
              <a:cxnLst/>
              <a:rect l="l" t="t" r="r" b="b"/>
              <a:pathLst>
                <a:path w="492" h="298" extrusionOk="0">
                  <a:moveTo>
                    <a:pt x="231" y="0"/>
                  </a:moveTo>
                  <a:cubicBezTo>
                    <a:pt x="87" y="0"/>
                    <a:pt x="0" y="119"/>
                    <a:pt x="85" y="260"/>
                  </a:cubicBezTo>
                  <a:cubicBezTo>
                    <a:pt x="122" y="297"/>
                    <a:pt x="158" y="297"/>
                    <a:pt x="195" y="297"/>
                  </a:cubicBezTo>
                  <a:lnTo>
                    <a:pt x="343" y="186"/>
                  </a:lnTo>
                  <a:lnTo>
                    <a:pt x="491" y="112"/>
                  </a:lnTo>
                  <a:lnTo>
                    <a:pt x="380" y="38"/>
                  </a:lnTo>
                  <a:cubicBezTo>
                    <a:pt x="327" y="12"/>
                    <a:pt x="277" y="0"/>
                    <a:pt x="2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947;p67">
              <a:extLst>
                <a:ext uri="{FF2B5EF4-FFF2-40B4-BE49-F238E27FC236}">
                  <a16:creationId xmlns:a16="http://schemas.microsoft.com/office/drawing/2014/main" id="{56E73EB7-A4C7-413C-5CB8-F0BAAD14AEB6}"/>
                </a:ext>
              </a:extLst>
            </p:cNvPr>
            <p:cNvSpPr/>
            <p:nvPr/>
          </p:nvSpPr>
          <p:spPr>
            <a:xfrm>
              <a:off x="717975" y="1844375"/>
              <a:ext cx="11900" cy="6850"/>
            </a:xfrm>
            <a:custGeom>
              <a:avLst/>
              <a:gdLst/>
              <a:ahLst/>
              <a:cxnLst/>
              <a:rect l="l" t="t" r="r" b="b"/>
              <a:pathLst>
                <a:path w="476" h="274" extrusionOk="0">
                  <a:moveTo>
                    <a:pt x="190" y="0"/>
                  </a:moveTo>
                  <a:cubicBezTo>
                    <a:pt x="64" y="0"/>
                    <a:pt x="0" y="113"/>
                    <a:pt x="106" y="245"/>
                  </a:cubicBezTo>
                  <a:cubicBezTo>
                    <a:pt x="106" y="264"/>
                    <a:pt x="115" y="273"/>
                    <a:pt x="129" y="273"/>
                  </a:cubicBezTo>
                  <a:cubicBezTo>
                    <a:pt x="143" y="273"/>
                    <a:pt x="161" y="264"/>
                    <a:pt x="180" y="245"/>
                  </a:cubicBezTo>
                  <a:lnTo>
                    <a:pt x="365" y="171"/>
                  </a:lnTo>
                  <a:lnTo>
                    <a:pt x="475" y="97"/>
                  </a:lnTo>
                  <a:lnTo>
                    <a:pt x="365" y="60"/>
                  </a:lnTo>
                  <a:cubicBezTo>
                    <a:pt x="301" y="18"/>
                    <a:pt x="241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948;p67">
              <a:extLst>
                <a:ext uri="{FF2B5EF4-FFF2-40B4-BE49-F238E27FC236}">
                  <a16:creationId xmlns:a16="http://schemas.microsoft.com/office/drawing/2014/main" id="{B1C3BBCA-35E7-80C9-CA07-7C5659EC88F3}"/>
                </a:ext>
              </a:extLst>
            </p:cNvPr>
            <p:cNvSpPr/>
            <p:nvPr/>
          </p:nvSpPr>
          <p:spPr>
            <a:xfrm>
              <a:off x="1217825" y="1671150"/>
              <a:ext cx="12075" cy="6950"/>
            </a:xfrm>
            <a:custGeom>
              <a:avLst/>
              <a:gdLst/>
              <a:ahLst/>
              <a:cxnLst/>
              <a:rect l="l" t="t" r="r" b="b"/>
              <a:pathLst>
                <a:path w="483" h="278" extrusionOk="0">
                  <a:moveTo>
                    <a:pt x="223" y="1"/>
                  </a:moveTo>
                  <a:cubicBezTo>
                    <a:pt x="81" y="1"/>
                    <a:pt x="0" y="120"/>
                    <a:pt x="113" y="261"/>
                  </a:cubicBezTo>
                  <a:cubicBezTo>
                    <a:pt x="113" y="261"/>
                    <a:pt x="129" y="277"/>
                    <a:pt x="151" y="277"/>
                  </a:cubicBezTo>
                  <a:cubicBezTo>
                    <a:pt x="162" y="277"/>
                    <a:pt x="175" y="273"/>
                    <a:pt x="187" y="261"/>
                  </a:cubicBezTo>
                  <a:lnTo>
                    <a:pt x="372" y="187"/>
                  </a:lnTo>
                  <a:lnTo>
                    <a:pt x="483" y="113"/>
                  </a:lnTo>
                  <a:lnTo>
                    <a:pt x="372" y="39"/>
                  </a:lnTo>
                  <a:cubicBezTo>
                    <a:pt x="319" y="13"/>
                    <a:pt x="268" y="1"/>
                    <a:pt x="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949;p67">
              <a:extLst>
                <a:ext uri="{FF2B5EF4-FFF2-40B4-BE49-F238E27FC236}">
                  <a16:creationId xmlns:a16="http://schemas.microsoft.com/office/drawing/2014/main" id="{AAA8C762-498B-E5BA-C519-EC01C78E0F2E}"/>
                </a:ext>
              </a:extLst>
            </p:cNvPr>
            <p:cNvSpPr/>
            <p:nvPr/>
          </p:nvSpPr>
          <p:spPr>
            <a:xfrm>
              <a:off x="1010825" y="1697275"/>
              <a:ext cx="9725" cy="9300"/>
            </a:xfrm>
            <a:custGeom>
              <a:avLst/>
              <a:gdLst/>
              <a:ahLst/>
              <a:cxnLst/>
              <a:rect l="l" t="t" r="r" b="b"/>
              <a:pathLst>
                <a:path w="389" h="372" extrusionOk="0">
                  <a:moveTo>
                    <a:pt x="284" y="1"/>
                  </a:moveTo>
                  <a:cubicBezTo>
                    <a:pt x="257" y="1"/>
                    <a:pt x="224" y="10"/>
                    <a:pt x="185" y="29"/>
                  </a:cubicBezTo>
                  <a:cubicBezTo>
                    <a:pt x="38" y="66"/>
                    <a:pt x="1" y="251"/>
                    <a:pt x="112" y="325"/>
                  </a:cubicBezTo>
                  <a:cubicBezTo>
                    <a:pt x="169" y="354"/>
                    <a:pt x="209" y="371"/>
                    <a:pt x="240" y="371"/>
                  </a:cubicBezTo>
                  <a:cubicBezTo>
                    <a:pt x="288" y="371"/>
                    <a:pt x="311" y="327"/>
                    <a:pt x="333" y="214"/>
                  </a:cubicBezTo>
                  <a:cubicBezTo>
                    <a:pt x="388" y="77"/>
                    <a:pt x="362" y="1"/>
                    <a:pt x="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950;p67">
              <a:extLst>
                <a:ext uri="{FF2B5EF4-FFF2-40B4-BE49-F238E27FC236}">
                  <a16:creationId xmlns:a16="http://schemas.microsoft.com/office/drawing/2014/main" id="{B6687C6C-BA4A-1915-D34B-00C998A2CE69}"/>
                </a:ext>
              </a:extLst>
            </p:cNvPr>
            <p:cNvSpPr/>
            <p:nvPr/>
          </p:nvSpPr>
          <p:spPr>
            <a:xfrm>
              <a:off x="835225" y="1721950"/>
              <a:ext cx="17575" cy="16500"/>
            </a:xfrm>
            <a:custGeom>
              <a:avLst/>
              <a:gdLst/>
              <a:ahLst/>
              <a:cxnLst/>
              <a:rect l="l" t="t" r="r" b="b"/>
              <a:pathLst>
                <a:path w="703" h="660" extrusionOk="0">
                  <a:moveTo>
                    <a:pt x="209" y="1"/>
                  </a:moveTo>
                  <a:cubicBezTo>
                    <a:pt x="201" y="1"/>
                    <a:pt x="193" y="2"/>
                    <a:pt x="185" y="3"/>
                  </a:cubicBezTo>
                  <a:cubicBezTo>
                    <a:pt x="0" y="40"/>
                    <a:pt x="74" y="299"/>
                    <a:pt x="333" y="521"/>
                  </a:cubicBezTo>
                  <a:cubicBezTo>
                    <a:pt x="462" y="613"/>
                    <a:pt x="564" y="660"/>
                    <a:pt x="624" y="660"/>
                  </a:cubicBezTo>
                  <a:cubicBezTo>
                    <a:pt x="684" y="660"/>
                    <a:pt x="703" y="613"/>
                    <a:pt x="666" y="521"/>
                  </a:cubicBezTo>
                  <a:cubicBezTo>
                    <a:pt x="631" y="311"/>
                    <a:pt x="363" y="1"/>
                    <a:pt x="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951;p67">
              <a:extLst>
                <a:ext uri="{FF2B5EF4-FFF2-40B4-BE49-F238E27FC236}">
                  <a16:creationId xmlns:a16="http://schemas.microsoft.com/office/drawing/2014/main" id="{E2ABABDE-818A-BBDC-51E8-3EF222D76CAB}"/>
                </a:ext>
              </a:extLst>
            </p:cNvPr>
            <p:cNvSpPr/>
            <p:nvPr/>
          </p:nvSpPr>
          <p:spPr>
            <a:xfrm>
              <a:off x="1221550" y="1704400"/>
              <a:ext cx="17125" cy="16500"/>
            </a:xfrm>
            <a:custGeom>
              <a:avLst/>
              <a:gdLst/>
              <a:ahLst/>
              <a:cxnLst/>
              <a:rect l="l" t="t" r="r" b="b"/>
              <a:pathLst>
                <a:path w="685" h="660" extrusionOk="0">
                  <a:moveTo>
                    <a:pt x="210" y="0"/>
                  </a:moveTo>
                  <a:cubicBezTo>
                    <a:pt x="201" y="0"/>
                    <a:pt x="193" y="1"/>
                    <a:pt x="186" y="3"/>
                  </a:cubicBezTo>
                  <a:cubicBezTo>
                    <a:pt x="1" y="40"/>
                    <a:pt x="75" y="299"/>
                    <a:pt x="334" y="521"/>
                  </a:cubicBezTo>
                  <a:cubicBezTo>
                    <a:pt x="463" y="613"/>
                    <a:pt x="555" y="659"/>
                    <a:pt x="611" y="659"/>
                  </a:cubicBezTo>
                  <a:cubicBezTo>
                    <a:pt x="666" y="659"/>
                    <a:pt x="685" y="613"/>
                    <a:pt x="666" y="521"/>
                  </a:cubicBezTo>
                  <a:cubicBezTo>
                    <a:pt x="631" y="310"/>
                    <a:pt x="364" y="0"/>
                    <a:pt x="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952;p67">
              <a:extLst>
                <a:ext uri="{FF2B5EF4-FFF2-40B4-BE49-F238E27FC236}">
                  <a16:creationId xmlns:a16="http://schemas.microsoft.com/office/drawing/2014/main" id="{A84CE43C-E8F5-400C-37C6-1C55B1BB2068}"/>
                </a:ext>
              </a:extLst>
            </p:cNvPr>
            <p:cNvSpPr/>
            <p:nvPr/>
          </p:nvSpPr>
          <p:spPr>
            <a:xfrm>
              <a:off x="843725" y="1761075"/>
              <a:ext cx="11850" cy="8100"/>
            </a:xfrm>
            <a:custGeom>
              <a:avLst/>
              <a:gdLst/>
              <a:ahLst/>
              <a:cxnLst/>
              <a:rect l="l" t="t" r="r" b="b"/>
              <a:pathLst>
                <a:path w="474" h="324" extrusionOk="0">
                  <a:moveTo>
                    <a:pt x="390" y="0"/>
                  </a:moveTo>
                  <a:cubicBezTo>
                    <a:pt x="372" y="0"/>
                    <a:pt x="344" y="10"/>
                    <a:pt x="289" y="28"/>
                  </a:cubicBezTo>
                  <a:cubicBezTo>
                    <a:pt x="239" y="28"/>
                    <a:pt x="207" y="45"/>
                    <a:pt x="168" y="45"/>
                  </a:cubicBezTo>
                  <a:cubicBezTo>
                    <a:pt x="149" y="45"/>
                    <a:pt x="128" y="40"/>
                    <a:pt x="104" y="28"/>
                  </a:cubicBezTo>
                  <a:cubicBezTo>
                    <a:pt x="96" y="24"/>
                    <a:pt x="88" y="22"/>
                    <a:pt x="81" y="22"/>
                  </a:cubicBezTo>
                  <a:cubicBezTo>
                    <a:pt x="23" y="22"/>
                    <a:pt x="1" y="147"/>
                    <a:pt x="67" y="213"/>
                  </a:cubicBezTo>
                  <a:cubicBezTo>
                    <a:pt x="67" y="250"/>
                    <a:pt x="104" y="324"/>
                    <a:pt x="141" y="324"/>
                  </a:cubicBezTo>
                  <a:cubicBezTo>
                    <a:pt x="215" y="324"/>
                    <a:pt x="252" y="324"/>
                    <a:pt x="289" y="250"/>
                  </a:cubicBezTo>
                  <a:cubicBezTo>
                    <a:pt x="326" y="213"/>
                    <a:pt x="363" y="176"/>
                    <a:pt x="400" y="139"/>
                  </a:cubicBezTo>
                  <a:cubicBezTo>
                    <a:pt x="437" y="139"/>
                    <a:pt x="474" y="65"/>
                    <a:pt x="437" y="28"/>
                  </a:cubicBezTo>
                  <a:cubicBezTo>
                    <a:pt x="418" y="10"/>
                    <a:pt x="409" y="0"/>
                    <a:pt x="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953;p67">
              <a:extLst>
                <a:ext uri="{FF2B5EF4-FFF2-40B4-BE49-F238E27FC236}">
                  <a16:creationId xmlns:a16="http://schemas.microsoft.com/office/drawing/2014/main" id="{AC71E7BB-B376-B314-0200-01891702349D}"/>
                </a:ext>
              </a:extLst>
            </p:cNvPr>
            <p:cNvSpPr/>
            <p:nvPr/>
          </p:nvSpPr>
          <p:spPr>
            <a:xfrm>
              <a:off x="732750" y="1877525"/>
              <a:ext cx="11000" cy="9050"/>
            </a:xfrm>
            <a:custGeom>
              <a:avLst/>
              <a:gdLst/>
              <a:ahLst/>
              <a:cxnLst/>
              <a:rect l="l" t="t" r="r" b="b"/>
              <a:pathLst>
                <a:path w="440" h="362" extrusionOk="0">
                  <a:moveTo>
                    <a:pt x="370" y="1"/>
                  </a:moveTo>
                  <a:cubicBezTo>
                    <a:pt x="347" y="1"/>
                    <a:pt x="310" y="10"/>
                    <a:pt x="254" y="28"/>
                  </a:cubicBezTo>
                  <a:cubicBezTo>
                    <a:pt x="217" y="65"/>
                    <a:pt x="143" y="65"/>
                    <a:pt x="106" y="65"/>
                  </a:cubicBezTo>
                  <a:cubicBezTo>
                    <a:pt x="96" y="60"/>
                    <a:pt x="87" y="58"/>
                    <a:pt x="79" y="58"/>
                  </a:cubicBezTo>
                  <a:cubicBezTo>
                    <a:pt x="24" y="58"/>
                    <a:pt x="0" y="154"/>
                    <a:pt x="32" y="250"/>
                  </a:cubicBezTo>
                  <a:cubicBezTo>
                    <a:pt x="69" y="287"/>
                    <a:pt x="106" y="324"/>
                    <a:pt x="143" y="361"/>
                  </a:cubicBezTo>
                  <a:cubicBezTo>
                    <a:pt x="180" y="361"/>
                    <a:pt x="217" y="361"/>
                    <a:pt x="291" y="250"/>
                  </a:cubicBezTo>
                  <a:cubicBezTo>
                    <a:pt x="291" y="213"/>
                    <a:pt x="328" y="176"/>
                    <a:pt x="402" y="139"/>
                  </a:cubicBezTo>
                  <a:cubicBezTo>
                    <a:pt x="439" y="139"/>
                    <a:pt x="439" y="65"/>
                    <a:pt x="402" y="28"/>
                  </a:cubicBezTo>
                  <a:cubicBezTo>
                    <a:pt x="402" y="10"/>
                    <a:pt x="393" y="1"/>
                    <a:pt x="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954;p67">
              <a:extLst>
                <a:ext uri="{FF2B5EF4-FFF2-40B4-BE49-F238E27FC236}">
                  <a16:creationId xmlns:a16="http://schemas.microsoft.com/office/drawing/2014/main" id="{75EB2A76-2595-248C-23FB-3BB82443A56B}"/>
                </a:ext>
              </a:extLst>
            </p:cNvPr>
            <p:cNvSpPr/>
            <p:nvPr/>
          </p:nvSpPr>
          <p:spPr>
            <a:xfrm>
              <a:off x="682825" y="1845175"/>
              <a:ext cx="11000" cy="8125"/>
            </a:xfrm>
            <a:custGeom>
              <a:avLst/>
              <a:gdLst/>
              <a:ahLst/>
              <a:cxnLst/>
              <a:rect l="l" t="t" r="r" b="b"/>
              <a:pathLst>
                <a:path w="440" h="325" extrusionOk="0">
                  <a:moveTo>
                    <a:pt x="375" y="1"/>
                  </a:moveTo>
                  <a:cubicBezTo>
                    <a:pt x="347" y="1"/>
                    <a:pt x="310" y="10"/>
                    <a:pt x="255" y="28"/>
                  </a:cubicBezTo>
                  <a:lnTo>
                    <a:pt x="107" y="28"/>
                  </a:lnTo>
                  <a:cubicBezTo>
                    <a:pt x="97" y="24"/>
                    <a:pt x="88" y="21"/>
                    <a:pt x="79" y="21"/>
                  </a:cubicBezTo>
                  <a:cubicBezTo>
                    <a:pt x="24" y="21"/>
                    <a:pt x="1" y="117"/>
                    <a:pt x="33" y="213"/>
                  </a:cubicBezTo>
                  <a:cubicBezTo>
                    <a:pt x="70" y="250"/>
                    <a:pt x="107" y="287"/>
                    <a:pt x="144" y="324"/>
                  </a:cubicBezTo>
                  <a:cubicBezTo>
                    <a:pt x="218" y="324"/>
                    <a:pt x="255" y="324"/>
                    <a:pt x="292" y="250"/>
                  </a:cubicBezTo>
                  <a:cubicBezTo>
                    <a:pt x="329" y="176"/>
                    <a:pt x="366" y="139"/>
                    <a:pt x="403" y="102"/>
                  </a:cubicBezTo>
                  <a:cubicBezTo>
                    <a:pt x="440" y="102"/>
                    <a:pt x="440" y="65"/>
                    <a:pt x="440" y="28"/>
                  </a:cubicBezTo>
                  <a:cubicBezTo>
                    <a:pt x="421" y="10"/>
                    <a:pt x="403" y="1"/>
                    <a:pt x="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955;p67">
              <a:extLst>
                <a:ext uri="{FF2B5EF4-FFF2-40B4-BE49-F238E27FC236}">
                  <a16:creationId xmlns:a16="http://schemas.microsoft.com/office/drawing/2014/main" id="{0B021771-7C62-C3B6-D725-F170BB6F88DD}"/>
                </a:ext>
              </a:extLst>
            </p:cNvPr>
            <p:cNvSpPr/>
            <p:nvPr/>
          </p:nvSpPr>
          <p:spPr>
            <a:xfrm>
              <a:off x="1124600" y="1655175"/>
              <a:ext cx="9175" cy="9575"/>
            </a:xfrm>
            <a:custGeom>
              <a:avLst/>
              <a:gdLst/>
              <a:ahLst/>
              <a:cxnLst/>
              <a:rect l="l" t="t" r="r" b="b"/>
              <a:pathLst>
                <a:path w="367" h="383" extrusionOk="0">
                  <a:moveTo>
                    <a:pt x="33" y="0"/>
                  </a:moveTo>
                  <a:cubicBezTo>
                    <a:pt x="0" y="0"/>
                    <a:pt x="13" y="60"/>
                    <a:pt x="71" y="234"/>
                  </a:cubicBezTo>
                  <a:cubicBezTo>
                    <a:pt x="108" y="345"/>
                    <a:pt x="145" y="382"/>
                    <a:pt x="182" y="382"/>
                  </a:cubicBezTo>
                  <a:cubicBezTo>
                    <a:pt x="256" y="382"/>
                    <a:pt x="293" y="382"/>
                    <a:pt x="330" y="345"/>
                  </a:cubicBezTo>
                  <a:cubicBezTo>
                    <a:pt x="367" y="308"/>
                    <a:pt x="182" y="13"/>
                    <a:pt x="71" y="13"/>
                  </a:cubicBezTo>
                  <a:cubicBezTo>
                    <a:pt x="55" y="5"/>
                    <a:pt x="43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956;p67">
              <a:extLst>
                <a:ext uri="{FF2B5EF4-FFF2-40B4-BE49-F238E27FC236}">
                  <a16:creationId xmlns:a16="http://schemas.microsoft.com/office/drawing/2014/main" id="{E58E34C7-F454-6F6B-F919-B1F7E440A5C0}"/>
                </a:ext>
              </a:extLst>
            </p:cNvPr>
            <p:cNvSpPr/>
            <p:nvPr/>
          </p:nvSpPr>
          <p:spPr>
            <a:xfrm>
              <a:off x="1056125" y="1670275"/>
              <a:ext cx="8325" cy="7825"/>
            </a:xfrm>
            <a:custGeom>
              <a:avLst/>
              <a:gdLst/>
              <a:ahLst/>
              <a:cxnLst/>
              <a:rect l="l" t="t" r="r" b="b"/>
              <a:pathLst>
                <a:path w="333" h="313" extrusionOk="0">
                  <a:moveTo>
                    <a:pt x="259" y="0"/>
                  </a:moveTo>
                  <a:cubicBezTo>
                    <a:pt x="148" y="0"/>
                    <a:pt x="0" y="222"/>
                    <a:pt x="74" y="296"/>
                  </a:cubicBezTo>
                  <a:cubicBezTo>
                    <a:pt x="86" y="308"/>
                    <a:pt x="100" y="313"/>
                    <a:pt x="117" y="313"/>
                  </a:cubicBezTo>
                  <a:cubicBezTo>
                    <a:pt x="202" y="313"/>
                    <a:pt x="333" y="167"/>
                    <a:pt x="333" y="74"/>
                  </a:cubicBezTo>
                  <a:cubicBezTo>
                    <a:pt x="333" y="37"/>
                    <a:pt x="296" y="0"/>
                    <a:pt x="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957;p67">
              <a:extLst>
                <a:ext uri="{FF2B5EF4-FFF2-40B4-BE49-F238E27FC236}">
                  <a16:creationId xmlns:a16="http://schemas.microsoft.com/office/drawing/2014/main" id="{7E164829-84E5-D84B-CFED-6CD67A27D1D5}"/>
                </a:ext>
              </a:extLst>
            </p:cNvPr>
            <p:cNvSpPr/>
            <p:nvPr/>
          </p:nvSpPr>
          <p:spPr>
            <a:xfrm>
              <a:off x="1169800" y="1699850"/>
              <a:ext cx="8350" cy="8150"/>
            </a:xfrm>
            <a:custGeom>
              <a:avLst/>
              <a:gdLst/>
              <a:ahLst/>
              <a:cxnLst/>
              <a:rect l="l" t="t" r="r" b="b"/>
              <a:pathLst>
                <a:path w="334" h="326" extrusionOk="0">
                  <a:moveTo>
                    <a:pt x="148" y="0"/>
                  </a:moveTo>
                  <a:cubicBezTo>
                    <a:pt x="74" y="0"/>
                    <a:pt x="1" y="222"/>
                    <a:pt x="38" y="296"/>
                  </a:cubicBezTo>
                  <a:cubicBezTo>
                    <a:pt x="58" y="317"/>
                    <a:pt x="85" y="326"/>
                    <a:pt x="113" y="326"/>
                  </a:cubicBezTo>
                  <a:cubicBezTo>
                    <a:pt x="185" y="326"/>
                    <a:pt x="270" y="265"/>
                    <a:pt x="296" y="185"/>
                  </a:cubicBezTo>
                  <a:cubicBezTo>
                    <a:pt x="333" y="111"/>
                    <a:pt x="296" y="74"/>
                    <a:pt x="259" y="37"/>
                  </a:cubicBezTo>
                  <a:cubicBezTo>
                    <a:pt x="222" y="0"/>
                    <a:pt x="185" y="0"/>
                    <a:pt x="1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958;p67">
              <a:extLst>
                <a:ext uri="{FF2B5EF4-FFF2-40B4-BE49-F238E27FC236}">
                  <a16:creationId xmlns:a16="http://schemas.microsoft.com/office/drawing/2014/main" id="{0B4029F1-5427-1C45-F6E1-097D8BD97A8B}"/>
                </a:ext>
              </a:extLst>
            </p:cNvPr>
            <p:cNvSpPr/>
            <p:nvPr/>
          </p:nvSpPr>
          <p:spPr>
            <a:xfrm>
              <a:off x="945200" y="1719175"/>
              <a:ext cx="4550" cy="9575"/>
            </a:xfrm>
            <a:custGeom>
              <a:avLst/>
              <a:gdLst/>
              <a:ahLst/>
              <a:cxnLst/>
              <a:rect l="l" t="t" r="r" b="b"/>
              <a:pathLst>
                <a:path w="182" h="383" extrusionOk="0">
                  <a:moveTo>
                    <a:pt x="91" y="1"/>
                  </a:moveTo>
                  <a:cubicBezTo>
                    <a:pt x="86" y="1"/>
                    <a:pt x="80" y="2"/>
                    <a:pt x="75" y="4"/>
                  </a:cubicBezTo>
                  <a:cubicBezTo>
                    <a:pt x="38" y="4"/>
                    <a:pt x="1" y="114"/>
                    <a:pt x="1" y="225"/>
                  </a:cubicBezTo>
                  <a:cubicBezTo>
                    <a:pt x="31" y="317"/>
                    <a:pt x="62" y="383"/>
                    <a:pt x="92" y="383"/>
                  </a:cubicBezTo>
                  <a:cubicBezTo>
                    <a:pt x="98" y="383"/>
                    <a:pt x="105" y="380"/>
                    <a:pt x="112" y="373"/>
                  </a:cubicBezTo>
                  <a:cubicBezTo>
                    <a:pt x="147" y="303"/>
                    <a:pt x="182" y="1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959;p67">
              <a:extLst>
                <a:ext uri="{FF2B5EF4-FFF2-40B4-BE49-F238E27FC236}">
                  <a16:creationId xmlns:a16="http://schemas.microsoft.com/office/drawing/2014/main" id="{C820FD6E-89E5-0EE9-B6E8-DD27B4967CF0}"/>
                </a:ext>
              </a:extLst>
            </p:cNvPr>
            <p:cNvSpPr/>
            <p:nvPr/>
          </p:nvSpPr>
          <p:spPr>
            <a:xfrm>
              <a:off x="1256675" y="1734900"/>
              <a:ext cx="3725" cy="9575"/>
            </a:xfrm>
            <a:custGeom>
              <a:avLst/>
              <a:gdLst/>
              <a:ahLst/>
              <a:cxnLst/>
              <a:rect l="l" t="t" r="r" b="b"/>
              <a:pathLst>
                <a:path w="149" h="383" extrusionOk="0">
                  <a:moveTo>
                    <a:pt x="85" y="0"/>
                  </a:moveTo>
                  <a:cubicBezTo>
                    <a:pt x="82" y="0"/>
                    <a:pt x="78" y="1"/>
                    <a:pt x="75" y="3"/>
                  </a:cubicBezTo>
                  <a:cubicBezTo>
                    <a:pt x="1" y="3"/>
                    <a:pt x="1" y="114"/>
                    <a:pt x="1" y="225"/>
                  </a:cubicBezTo>
                  <a:cubicBezTo>
                    <a:pt x="1" y="316"/>
                    <a:pt x="26" y="382"/>
                    <a:pt x="76" y="382"/>
                  </a:cubicBezTo>
                  <a:cubicBezTo>
                    <a:pt x="87" y="382"/>
                    <a:pt x="99" y="379"/>
                    <a:pt x="112" y="373"/>
                  </a:cubicBezTo>
                  <a:cubicBezTo>
                    <a:pt x="147" y="338"/>
                    <a:pt x="149" y="0"/>
                    <a:pt x="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960;p67">
              <a:extLst>
                <a:ext uri="{FF2B5EF4-FFF2-40B4-BE49-F238E27FC236}">
                  <a16:creationId xmlns:a16="http://schemas.microsoft.com/office/drawing/2014/main" id="{71B0B7DD-D904-DFA6-EEBA-0F5534D0BF4E}"/>
                </a:ext>
              </a:extLst>
            </p:cNvPr>
            <p:cNvSpPr/>
            <p:nvPr/>
          </p:nvSpPr>
          <p:spPr>
            <a:xfrm>
              <a:off x="729850" y="1907725"/>
              <a:ext cx="3725" cy="9575"/>
            </a:xfrm>
            <a:custGeom>
              <a:avLst/>
              <a:gdLst/>
              <a:ahLst/>
              <a:cxnLst/>
              <a:rect l="l" t="t" r="r" b="b"/>
              <a:pathLst>
                <a:path w="149" h="383" extrusionOk="0">
                  <a:moveTo>
                    <a:pt x="54" y="1"/>
                  </a:moveTo>
                  <a:cubicBezTo>
                    <a:pt x="49" y="1"/>
                    <a:pt x="43" y="2"/>
                    <a:pt x="37" y="4"/>
                  </a:cubicBezTo>
                  <a:cubicBezTo>
                    <a:pt x="0" y="4"/>
                    <a:pt x="0" y="114"/>
                    <a:pt x="0" y="225"/>
                  </a:cubicBezTo>
                  <a:cubicBezTo>
                    <a:pt x="0" y="317"/>
                    <a:pt x="26" y="383"/>
                    <a:pt x="55" y="383"/>
                  </a:cubicBezTo>
                  <a:cubicBezTo>
                    <a:pt x="61" y="383"/>
                    <a:pt x="68" y="380"/>
                    <a:pt x="74" y="373"/>
                  </a:cubicBezTo>
                  <a:cubicBezTo>
                    <a:pt x="145" y="303"/>
                    <a:pt x="148" y="1"/>
                    <a:pt x="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961;p67">
              <a:extLst>
                <a:ext uri="{FF2B5EF4-FFF2-40B4-BE49-F238E27FC236}">
                  <a16:creationId xmlns:a16="http://schemas.microsoft.com/office/drawing/2014/main" id="{E50EBE73-4DC8-1754-491E-43088EC14B3A}"/>
                </a:ext>
              </a:extLst>
            </p:cNvPr>
            <p:cNvSpPr/>
            <p:nvPr/>
          </p:nvSpPr>
          <p:spPr>
            <a:xfrm>
              <a:off x="822275" y="1779900"/>
              <a:ext cx="5575" cy="6850"/>
            </a:xfrm>
            <a:custGeom>
              <a:avLst/>
              <a:gdLst/>
              <a:ahLst/>
              <a:cxnLst/>
              <a:rect l="l" t="t" r="r" b="b"/>
              <a:pathLst>
                <a:path w="223" h="274" extrusionOk="0">
                  <a:moveTo>
                    <a:pt x="110" y="0"/>
                  </a:moveTo>
                  <a:cubicBezTo>
                    <a:pt x="97" y="0"/>
                    <a:pt x="84" y="5"/>
                    <a:pt x="75" y="15"/>
                  </a:cubicBezTo>
                  <a:cubicBezTo>
                    <a:pt x="38" y="15"/>
                    <a:pt x="1" y="89"/>
                    <a:pt x="38" y="162"/>
                  </a:cubicBezTo>
                  <a:cubicBezTo>
                    <a:pt x="75" y="236"/>
                    <a:pt x="111" y="273"/>
                    <a:pt x="148" y="273"/>
                  </a:cubicBezTo>
                  <a:cubicBezTo>
                    <a:pt x="222" y="273"/>
                    <a:pt x="222" y="162"/>
                    <a:pt x="185" y="89"/>
                  </a:cubicBezTo>
                  <a:cubicBezTo>
                    <a:pt x="185" y="34"/>
                    <a:pt x="146" y="0"/>
                    <a:pt x="1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62;p67">
              <a:extLst>
                <a:ext uri="{FF2B5EF4-FFF2-40B4-BE49-F238E27FC236}">
                  <a16:creationId xmlns:a16="http://schemas.microsoft.com/office/drawing/2014/main" id="{5C06BEF2-BEFB-7766-EF37-41EC20C778F6}"/>
                </a:ext>
              </a:extLst>
            </p:cNvPr>
            <p:cNvSpPr/>
            <p:nvPr/>
          </p:nvSpPr>
          <p:spPr>
            <a:xfrm>
              <a:off x="697500" y="1905025"/>
              <a:ext cx="4650" cy="6500"/>
            </a:xfrm>
            <a:custGeom>
              <a:avLst/>
              <a:gdLst/>
              <a:ahLst/>
              <a:cxnLst/>
              <a:rect l="l" t="t" r="r" b="b"/>
              <a:pathLst>
                <a:path w="186" h="260" extrusionOk="0">
                  <a:moveTo>
                    <a:pt x="37" y="1"/>
                  </a:moveTo>
                  <a:cubicBezTo>
                    <a:pt x="1" y="1"/>
                    <a:pt x="1" y="75"/>
                    <a:pt x="37" y="149"/>
                  </a:cubicBezTo>
                  <a:cubicBezTo>
                    <a:pt x="37" y="222"/>
                    <a:pt x="111" y="259"/>
                    <a:pt x="148" y="259"/>
                  </a:cubicBezTo>
                  <a:cubicBezTo>
                    <a:pt x="185" y="259"/>
                    <a:pt x="185" y="185"/>
                    <a:pt x="185" y="112"/>
                  </a:cubicBezTo>
                  <a:cubicBezTo>
                    <a:pt x="148" y="38"/>
                    <a:pt x="111" y="1"/>
                    <a:pt x="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963;p67">
              <a:extLst>
                <a:ext uri="{FF2B5EF4-FFF2-40B4-BE49-F238E27FC236}">
                  <a16:creationId xmlns:a16="http://schemas.microsoft.com/office/drawing/2014/main" id="{A2894F76-AEF5-9C37-ABEB-AEF9D4DCADA4}"/>
                </a:ext>
              </a:extLst>
            </p:cNvPr>
            <p:cNvSpPr/>
            <p:nvPr/>
          </p:nvSpPr>
          <p:spPr>
            <a:xfrm>
              <a:off x="956300" y="1647875"/>
              <a:ext cx="11100" cy="8550"/>
            </a:xfrm>
            <a:custGeom>
              <a:avLst/>
              <a:gdLst/>
              <a:ahLst/>
              <a:cxnLst/>
              <a:rect l="l" t="t" r="r" b="b"/>
              <a:pathLst>
                <a:path w="444" h="342" extrusionOk="0">
                  <a:moveTo>
                    <a:pt x="202" y="1"/>
                  </a:moveTo>
                  <a:cubicBezTo>
                    <a:pt x="165" y="1"/>
                    <a:pt x="132" y="14"/>
                    <a:pt x="111" y="46"/>
                  </a:cubicBezTo>
                  <a:cubicBezTo>
                    <a:pt x="0" y="120"/>
                    <a:pt x="74" y="194"/>
                    <a:pt x="185" y="305"/>
                  </a:cubicBezTo>
                  <a:cubicBezTo>
                    <a:pt x="234" y="329"/>
                    <a:pt x="280" y="341"/>
                    <a:pt x="318" y="341"/>
                  </a:cubicBezTo>
                  <a:cubicBezTo>
                    <a:pt x="395" y="341"/>
                    <a:pt x="444" y="292"/>
                    <a:pt x="444" y="194"/>
                  </a:cubicBezTo>
                  <a:cubicBezTo>
                    <a:pt x="417" y="88"/>
                    <a:pt x="296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964;p67">
              <a:extLst>
                <a:ext uri="{FF2B5EF4-FFF2-40B4-BE49-F238E27FC236}">
                  <a16:creationId xmlns:a16="http://schemas.microsoft.com/office/drawing/2014/main" id="{9098FF50-502C-82D5-4285-4316A87B1C7A}"/>
                </a:ext>
              </a:extLst>
            </p:cNvPr>
            <p:cNvSpPr/>
            <p:nvPr/>
          </p:nvSpPr>
          <p:spPr>
            <a:xfrm>
              <a:off x="1249300" y="1677450"/>
              <a:ext cx="10750" cy="8325"/>
            </a:xfrm>
            <a:custGeom>
              <a:avLst/>
              <a:gdLst/>
              <a:ahLst/>
              <a:cxnLst/>
              <a:rect l="l" t="t" r="r" b="b"/>
              <a:pathLst>
                <a:path w="430" h="333" extrusionOk="0">
                  <a:moveTo>
                    <a:pt x="187" y="1"/>
                  </a:moveTo>
                  <a:cubicBezTo>
                    <a:pt x="146" y="1"/>
                    <a:pt x="105" y="14"/>
                    <a:pt x="74" y="46"/>
                  </a:cubicBezTo>
                  <a:cubicBezTo>
                    <a:pt x="0" y="120"/>
                    <a:pt x="37" y="194"/>
                    <a:pt x="185" y="268"/>
                  </a:cubicBezTo>
                  <a:cubicBezTo>
                    <a:pt x="243" y="311"/>
                    <a:pt x="296" y="332"/>
                    <a:pt x="336" y="332"/>
                  </a:cubicBezTo>
                  <a:cubicBezTo>
                    <a:pt x="397" y="332"/>
                    <a:pt x="429" y="283"/>
                    <a:pt x="407" y="194"/>
                  </a:cubicBezTo>
                  <a:cubicBezTo>
                    <a:pt x="407" y="88"/>
                    <a:pt x="293" y="1"/>
                    <a:pt x="1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965;p67">
              <a:extLst>
                <a:ext uri="{FF2B5EF4-FFF2-40B4-BE49-F238E27FC236}">
                  <a16:creationId xmlns:a16="http://schemas.microsoft.com/office/drawing/2014/main" id="{A9525302-EB7C-120D-98FE-26524C9892C9}"/>
                </a:ext>
              </a:extLst>
            </p:cNvPr>
            <p:cNvSpPr/>
            <p:nvPr/>
          </p:nvSpPr>
          <p:spPr>
            <a:xfrm>
              <a:off x="1137450" y="1684125"/>
              <a:ext cx="7425" cy="4650"/>
            </a:xfrm>
            <a:custGeom>
              <a:avLst/>
              <a:gdLst/>
              <a:ahLst/>
              <a:cxnLst/>
              <a:rect l="l" t="t" r="r" b="b"/>
              <a:pathLst>
                <a:path w="297" h="186" extrusionOk="0">
                  <a:moveTo>
                    <a:pt x="111" y="1"/>
                  </a:moveTo>
                  <a:cubicBezTo>
                    <a:pt x="38" y="1"/>
                    <a:pt x="1" y="38"/>
                    <a:pt x="1" y="75"/>
                  </a:cubicBezTo>
                  <a:cubicBezTo>
                    <a:pt x="1" y="149"/>
                    <a:pt x="1" y="185"/>
                    <a:pt x="38" y="185"/>
                  </a:cubicBezTo>
                  <a:cubicBezTo>
                    <a:pt x="111" y="185"/>
                    <a:pt x="185" y="185"/>
                    <a:pt x="222" y="112"/>
                  </a:cubicBezTo>
                  <a:cubicBezTo>
                    <a:pt x="296" y="38"/>
                    <a:pt x="222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966;p67">
              <a:extLst>
                <a:ext uri="{FF2B5EF4-FFF2-40B4-BE49-F238E27FC236}">
                  <a16:creationId xmlns:a16="http://schemas.microsoft.com/office/drawing/2014/main" id="{85A7687D-353C-5607-8817-59EA59D7F26A}"/>
                </a:ext>
              </a:extLst>
            </p:cNvPr>
            <p:cNvSpPr/>
            <p:nvPr/>
          </p:nvSpPr>
          <p:spPr>
            <a:xfrm>
              <a:off x="1297350" y="1700775"/>
              <a:ext cx="7425" cy="4625"/>
            </a:xfrm>
            <a:custGeom>
              <a:avLst/>
              <a:gdLst/>
              <a:ahLst/>
              <a:cxnLst/>
              <a:rect l="l" t="t" r="r" b="b"/>
              <a:pathLst>
                <a:path w="297" h="185" extrusionOk="0">
                  <a:moveTo>
                    <a:pt x="111" y="0"/>
                  </a:moveTo>
                  <a:cubicBezTo>
                    <a:pt x="37" y="0"/>
                    <a:pt x="1" y="37"/>
                    <a:pt x="1" y="74"/>
                  </a:cubicBezTo>
                  <a:cubicBezTo>
                    <a:pt x="1" y="148"/>
                    <a:pt x="1" y="185"/>
                    <a:pt x="37" y="185"/>
                  </a:cubicBezTo>
                  <a:cubicBezTo>
                    <a:pt x="111" y="185"/>
                    <a:pt x="185" y="148"/>
                    <a:pt x="222" y="111"/>
                  </a:cubicBezTo>
                  <a:cubicBezTo>
                    <a:pt x="296" y="37"/>
                    <a:pt x="222" y="0"/>
                    <a:pt x="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967;p67">
              <a:extLst>
                <a:ext uri="{FF2B5EF4-FFF2-40B4-BE49-F238E27FC236}">
                  <a16:creationId xmlns:a16="http://schemas.microsoft.com/office/drawing/2014/main" id="{5B0E1BAE-8E12-FF35-C96C-CF8BA82644BD}"/>
                </a:ext>
              </a:extLst>
            </p:cNvPr>
            <p:cNvSpPr/>
            <p:nvPr/>
          </p:nvSpPr>
          <p:spPr>
            <a:xfrm>
              <a:off x="1095125" y="1683775"/>
              <a:ext cx="11850" cy="8150"/>
            </a:xfrm>
            <a:custGeom>
              <a:avLst/>
              <a:gdLst/>
              <a:ahLst/>
              <a:cxnLst/>
              <a:rect l="l" t="t" r="r" b="b"/>
              <a:pathLst>
                <a:path w="474" h="326" extrusionOk="0">
                  <a:moveTo>
                    <a:pt x="168" y="0"/>
                  </a:moveTo>
                  <a:cubicBezTo>
                    <a:pt x="137" y="0"/>
                    <a:pt x="108" y="28"/>
                    <a:pt x="67" y="89"/>
                  </a:cubicBezTo>
                  <a:cubicBezTo>
                    <a:pt x="1" y="188"/>
                    <a:pt x="82" y="316"/>
                    <a:pt x="206" y="316"/>
                  </a:cubicBezTo>
                  <a:cubicBezTo>
                    <a:pt x="221" y="316"/>
                    <a:pt x="236" y="314"/>
                    <a:pt x="252" y="310"/>
                  </a:cubicBezTo>
                  <a:lnTo>
                    <a:pt x="326" y="310"/>
                  </a:lnTo>
                  <a:cubicBezTo>
                    <a:pt x="326" y="321"/>
                    <a:pt x="338" y="326"/>
                    <a:pt x="356" y="326"/>
                  </a:cubicBezTo>
                  <a:cubicBezTo>
                    <a:pt x="400" y="326"/>
                    <a:pt x="474" y="300"/>
                    <a:pt x="474" y="273"/>
                  </a:cubicBezTo>
                  <a:cubicBezTo>
                    <a:pt x="474" y="236"/>
                    <a:pt x="437" y="199"/>
                    <a:pt x="363" y="163"/>
                  </a:cubicBezTo>
                  <a:cubicBezTo>
                    <a:pt x="326" y="126"/>
                    <a:pt x="289" y="89"/>
                    <a:pt x="252" y="52"/>
                  </a:cubicBezTo>
                  <a:cubicBezTo>
                    <a:pt x="218" y="18"/>
                    <a:pt x="193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968;p67">
              <a:extLst>
                <a:ext uri="{FF2B5EF4-FFF2-40B4-BE49-F238E27FC236}">
                  <a16:creationId xmlns:a16="http://schemas.microsoft.com/office/drawing/2014/main" id="{E75DA2C1-E0E3-2F4F-D266-58E4DFAFE688}"/>
                </a:ext>
              </a:extLst>
            </p:cNvPr>
            <p:cNvSpPr/>
            <p:nvPr/>
          </p:nvSpPr>
          <p:spPr>
            <a:xfrm>
              <a:off x="1152250" y="1661700"/>
              <a:ext cx="9100" cy="7025"/>
            </a:xfrm>
            <a:custGeom>
              <a:avLst/>
              <a:gdLst/>
              <a:ahLst/>
              <a:cxnLst/>
              <a:rect l="l" t="t" r="r" b="b"/>
              <a:pathLst>
                <a:path w="364" h="281" extrusionOk="0">
                  <a:moveTo>
                    <a:pt x="159" y="1"/>
                  </a:moveTo>
                  <a:cubicBezTo>
                    <a:pt x="141" y="1"/>
                    <a:pt x="124" y="4"/>
                    <a:pt x="111" y="10"/>
                  </a:cubicBezTo>
                  <a:cubicBezTo>
                    <a:pt x="0" y="47"/>
                    <a:pt x="111" y="158"/>
                    <a:pt x="185" y="232"/>
                  </a:cubicBezTo>
                  <a:cubicBezTo>
                    <a:pt x="216" y="263"/>
                    <a:pt x="246" y="281"/>
                    <a:pt x="272" y="281"/>
                  </a:cubicBezTo>
                  <a:cubicBezTo>
                    <a:pt x="307" y="281"/>
                    <a:pt x="333" y="245"/>
                    <a:pt x="333" y="158"/>
                  </a:cubicBezTo>
                  <a:cubicBezTo>
                    <a:pt x="363" y="67"/>
                    <a:pt x="243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969;p67">
              <a:extLst>
                <a:ext uri="{FF2B5EF4-FFF2-40B4-BE49-F238E27FC236}">
                  <a16:creationId xmlns:a16="http://schemas.microsoft.com/office/drawing/2014/main" id="{283FA238-7072-B4E7-3388-1007DEB789D1}"/>
                </a:ext>
              </a:extLst>
            </p:cNvPr>
            <p:cNvSpPr/>
            <p:nvPr/>
          </p:nvSpPr>
          <p:spPr>
            <a:xfrm>
              <a:off x="763125" y="1782575"/>
              <a:ext cx="3725" cy="8325"/>
            </a:xfrm>
            <a:custGeom>
              <a:avLst/>
              <a:gdLst/>
              <a:ahLst/>
              <a:cxnLst/>
              <a:rect l="l" t="t" r="r" b="b"/>
              <a:pathLst>
                <a:path w="149" h="333" extrusionOk="0">
                  <a:moveTo>
                    <a:pt x="107" y="0"/>
                  </a:moveTo>
                  <a:cubicBezTo>
                    <a:pt x="93" y="0"/>
                    <a:pt x="74" y="18"/>
                    <a:pt x="37" y="55"/>
                  </a:cubicBezTo>
                  <a:cubicBezTo>
                    <a:pt x="0" y="129"/>
                    <a:pt x="0" y="203"/>
                    <a:pt x="37" y="277"/>
                  </a:cubicBezTo>
                  <a:cubicBezTo>
                    <a:pt x="37" y="314"/>
                    <a:pt x="47" y="333"/>
                    <a:pt x="61" y="333"/>
                  </a:cubicBezTo>
                  <a:cubicBezTo>
                    <a:pt x="74" y="333"/>
                    <a:pt x="93" y="314"/>
                    <a:pt x="111" y="277"/>
                  </a:cubicBezTo>
                  <a:cubicBezTo>
                    <a:pt x="148" y="203"/>
                    <a:pt x="148" y="129"/>
                    <a:pt x="148" y="55"/>
                  </a:cubicBezTo>
                  <a:cubicBezTo>
                    <a:pt x="130" y="18"/>
                    <a:pt x="121" y="0"/>
                    <a:pt x="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970;p67">
              <a:extLst>
                <a:ext uri="{FF2B5EF4-FFF2-40B4-BE49-F238E27FC236}">
                  <a16:creationId xmlns:a16="http://schemas.microsoft.com/office/drawing/2014/main" id="{EBD4C35E-9F3E-89CB-C3EC-9DB3813773C1}"/>
                </a:ext>
              </a:extLst>
            </p:cNvPr>
            <p:cNvSpPr/>
            <p:nvPr/>
          </p:nvSpPr>
          <p:spPr>
            <a:xfrm>
              <a:off x="834300" y="1609250"/>
              <a:ext cx="233850" cy="262625"/>
            </a:xfrm>
            <a:custGeom>
              <a:avLst/>
              <a:gdLst/>
              <a:ahLst/>
              <a:cxnLst/>
              <a:rect l="l" t="t" r="r" b="b"/>
              <a:pathLst>
                <a:path w="9354" h="10505" extrusionOk="0">
                  <a:moveTo>
                    <a:pt x="7690" y="1"/>
                  </a:moveTo>
                  <a:lnTo>
                    <a:pt x="7690" y="1"/>
                  </a:lnTo>
                  <a:cubicBezTo>
                    <a:pt x="7912" y="1739"/>
                    <a:pt x="8134" y="3439"/>
                    <a:pt x="8393" y="5177"/>
                  </a:cubicBezTo>
                  <a:cubicBezTo>
                    <a:pt x="8688" y="7136"/>
                    <a:pt x="9021" y="9170"/>
                    <a:pt x="6618" y="9909"/>
                  </a:cubicBezTo>
                  <a:cubicBezTo>
                    <a:pt x="6236" y="10034"/>
                    <a:pt x="5893" y="10091"/>
                    <a:pt x="5582" y="10091"/>
                  </a:cubicBezTo>
                  <a:cubicBezTo>
                    <a:pt x="3965" y="10091"/>
                    <a:pt x="3215" y="8551"/>
                    <a:pt x="2440" y="7062"/>
                  </a:cubicBezTo>
                  <a:cubicBezTo>
                    <a:pt x="1664" y="5510"/>
                    <a:pt x="851" y="3957"/>
                    <a:pt x="0" y="2441"/>
                  </a:cubicBezTo>
                  <a:lnTo>
                    <a:pt x="0" y="2441"/>
                  </a:lnTo>
                  <a:cubicBezTo>
                    <a:pt x="703" y="4031"/>
                    <a:pt x="1442" y="5621"/>
                    <a:pt x="2144" y="7210"/>
                  </a:cubicBezTo>
                  <a:cubicBezTo>
                    <a:pt x="2921" y="8857"/>
                    <a:pt x="3829" y="10505"/>
                    <a:pt x="5636" y="10505"/>
                  </a:cubicBezTo>
                  <a:cubicBezTo>
                    <a:pt x="5979" y="10505"/>
                    <a:pt x="6353" y="10445"/>
                    <a:pt x="6766" y="10316"/>
                  </a:cubicBezTo>
                  <a:cubicBezTo>
                    <a:pt x="9354" y="9502"/>
                    <a:pt x="9132" y="7284"/>
                    <a:pt x="8725" y="5103"/>
                  </a:cubicBezTo>
                  <a:cubicBezTo>
                    <a:pt x="8393" y="3402"/>
                    <a:pt x="8060" y="1702"/>
                    <a:pt x="76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3806;p76">
            <a:extLst>
              <a:ext uri="{FF2B5EF4-FFF2-40B4-BE49-F238E27FC236}">
                <a16:creationId xmlns:a16="http://schemas.microsoft.com/office/drawing/2014/main" id="{1ED3668B-E270-CA8F-E10B-ECA77F6FA263}"/>
              </a:ext>
            </a:extLst>
          </p:cNvPr>
          <p:cNvGrpSpPr/>
          <p:nvPr/>
        </p:nvGrpSpPr>
        <p:grpSpPr>
          <a:xfrm>
            <a:off x="10652402" y="4886996"/>
            <a:ext cx="1142527" cy="1469659"/>
            <a:chOff x="2427668" y="1153270"/>
            <a:chExt cx="434395" cy="467021"/>
          </a:xfrm>
        </p:grpSpPr>
        <p:sp>
          <p:nvSpPr>
            <p:cNvPr id="103" name="Google Shape;3807;p76">
              <a:extLst>
                <a:ext uri="{FF2B5EF4-FFF2-40B4-BE49-F238E27FC236}">
                  <a16:creationId xmlns:a16="http://schemas.microsoft.com/office/drawing/2014/main" id="{48325B75-5B41-A830-B36A-9E835FAAE0E5}"/>
                </a:ext>
              </a:extLst>
            </p:cNvPr>
            <p:cNvSpPr/>
            <p:nvPr/>
          </p:nvSpPr>
          <p:spPr>
            <a:xfrm>
              <a:off x="2427668" y="1153270"/>
              <a:ext cx="434395" cy="467021"/>
            </a:xfrm>
            <a:custGeom>
              <a:avLst/>
              <a:gdLst/>
              <a:ahLst/>
              <a:cxnLst/>
              <a:rect l="l" t="t" r="r" b="b"/>
              <a:pathLst>
                <a:path w="14260" h="15331" extrusionOk="0">
                  <a:moveTo>
                    <a:pt x="7120" y="496"/>
                  </a:moveTo>
                  <a:cubicBezTo>
                    <a:pt x="7854" y="496"/>
                    <a:pt x="8449" y="1091"/>
                    <a:pt x="8449" y="1845"/>
                  </a:cubicBezTo>
                  <a:cubicBezTo>
                    <a:pt x="8449" y="2162"/>
                    <a:pt x="8330" y="2479"/>
                    <a:pt x="8112" y="2737"/>
                  </a:cubicBezTo>
                  <a:cubicBezTo>
                    <a:pt x="6982" y="2678"/>
                    <a:pt x="5891" y="2539"/>
                    <a:pt x="5772" y="2063"/>
                  </a:cubicBezTo>
                  <a:cubicBezTo>
                    <a:pt x="5772" y="1984"/>
                    <a:pt x="5752" y="1904"/>
                    <a:pt x="5752" y="1845"/>
                  </a:cubicBezTo>
                  <a:cubicBezTo>
                    <a:pt x="5752" y="1111"/>
                    <a:pt x="6367" y="496"/>
                    <a:pt x="7120" y="496"/>
                  </a:cubicBezTo>
                  <a:close/>
                  <a:moveTo>
                    <a:pt x="5375" y="2380"/>
                  </a:moveTo>
                  <a:cubicBezTo>
                    <a:pt x="5792" y="3233"/>
                    <a:pt x="7577" y="3253"/>
                    <a:pt x="9262" y="3273"/>
                  </a:cubicBezTo>
                  <a:cubicBezTo>
                    <a:pt x="9818" y="3273"/>
                    <a:pt x="10313" y="3293"/>
                    <a:pt x="10730" y="3332"/>
                  </a:cubicBezTo>
                  <a:cubicBezTo>
                    <a:pt x="11146" y="3372"/>
                    <a:pt x="11305" y="3431"/>
                    <a:pt x="11345" y="3451"/>
                  </a:cubicBezTo>
                  <a:lnTo>
                    <a:pt x="11384" y="3471"/>
                  </a:lnTo>
                  <a:cubicBezTo>
                    <a:pt x="11345" y="3570"/>
                    <a:pt x="11107" y="3927"/>
                    <a:pt x="9322" y="4324"/>
                  </a:cubicBezTo>
                  <a:cubicBezTo>
                    <a:pt x="8033" y="4621"/>
                    <a:pt x="6367" y="4839"/>
                    <a:pt x="5018" y="5018"/>
                  </a:cubicBezTo>
                  <a:cubicBezTo>
                    <a:pt x="4225" y="5117"/>
                    <a:pt x="3511" y="5216"/>
                    <a:pt x="3015" y="5315"/>
                  </a:cubicBezTo>
                  <a:cubicBezTo>
                    <a:pt x="2797" y="4839"/>
                    <a:pt x="2817" y="4383"/>
                    <a:pt x="3095" y="3947"/>
                  </a:cubicBezTo>
                  <a:cubicBezTo>
                    <a:pt x="3610" y="3074"/>
                    <a:pt x="4780" y="2479"/>
                    <a:pt x="5375" y="2380"/>
                  </a:cubicBezTo>
                  <a:close/>
                  <a:moveTo>
                    <a:pt x="11761" y="3768"/>
                  </a:moveTo>
                  <a:cubicBezTo>
                    <a:pt x="11979" y="3987"/>
                    <a:pt x="12118" y="4344"/>
                    <a:pt x="12197" y="4681"/>
                  </a:cubicBezTo>
                  <a:cubicBezTo>
                    <a:pt x="12296" y="5256"/>
                    <a:pt x="12118" y="5533"/>
                    <a:pt x="11999" y="5652"/>
                  </a:cubicBezTo>
                  <a:cubicBezTo>
                    <a:pt x="11761" y="5851"/>
                    <a:pt x="11166" y="6228"/>
                    <a:pt x="9659" y="6822"/>
                  </a:cubicBezTo>
                  <a:cubicBezTo>
                    <a:pt x="8747" y="7160"/>
                    <a:pt x="7894" y="7437"/>
                    <a:pt x="7874" y="7437"/>
                  </a:cubicBezTo>
                  <a:lnTo>
                    <a:pt x="1528" y="7437"/>
                  </a:lnTo>
                  <a:cubicBezTo>
                    <a:pt x="1508" y="7417"/>
                    <a:pt x="1508" y="7417"/>
                    <a:pt x="1508" y="7398"/>
                  </a:cubicBezTo>
                  <a:cubicBezTo>
                    <a:pt x="1469" y="6763"/>
                    <a:pt x="1409" y="6109"/>
                    <a:pt x="2916" y="5811"/>
                  </a:cubicBezTo>
                  <a:cubicBezTo>
                    <a:pt x="3412" y="5692"/>
                    <a:pt x="4185" y="5613"/>
                    <a:pt x="5078" y="5474"/>
                  </a:cubicBezTo>
                  <a:cubicBezTo>
                    <a:pt x="6407" y="5315"/>
                    <a:pt x="8092" y="5077"/>
                    <a:pt x="9421" y="4780"/>
                  </a:cubicBezTo>
                  <a:cubicBezTo>
                    <a:pt x="10769" y="4482"/>
                    <a:pt x="11523" y="4165"/>
                    <a:pt x="11761" y="3768"/>
                  </a:cubicBezTo>
                  <a:close/>
                  <a:moveTo>
                    <a:pt x="12138" y="6148"/>
                  </a:moveTo>
                  <a:cubicBezTo>
                    <a:pt x="12415" y="6327"/>
                    <a:pt x="12872" y="6644"/>
                    <a:pt x="12931" y="7437"/>
                  </a:cubicBezTo>
                  <a:lnTo>
                    <a:pt x="9361" y="7437"/>
                  </a:lnTo>
                  <a:cubicBezTo>
                    <a:pt x="10333" y="7100"/>
                    <a:pt x="11543" y="6604"/>
                    <a:pt x="12138" y="6148"/>
                  </a:cubicBezTo>
                  <a:close/>
                  <a:moveTo>
                    <a:pt x="1588" y="7933"/>
                  </a:moveTo>
                  <a:lnTo>
                    <a:pt x="2797" y="14795"/>
                  </a:lnTo>
                  <a:cubicBezTo>
                    <a:pt x="2599" y="14695"/>
                    <a:pt x="2420" y="14497"/>
                    <a:pt x="2361" y="14279"/>
                  </a:cubicBezTo>
                  <a:lnTo>
                    <a:pt x="536" y="7933"/>
                  </a:lnTo>
                  <a:close/>
                  <a:moveTo>
                    <a:pt x="13625" y="7933"/>
                  </a:moveTo>
                  <a:lnTo>
                    <a:pt x="11840" y="14279"/>
                  </a:lnTo>
                  <a:cubicBezTo>
                    <a:pt x="11781" y="14537"/>
                    <a:pt x="11602" y="14695"/>
                    <a:pt x="11384" y="14795"/>
                  </a:cubicBezTo>
                  <a:lnTo>
                    <a:pt x="12594" y="7933"/>
                  </a:lnTo>
                  <a:close/>
                  <a:moveTo>
                    <a:pt x="3154" y="7933"/>
                  </a:moveTo>
                  <a:lnTo>
                    <a:pt x="3888" y="14854"/>
                  </a:lnTo>
                  <a:lnTo>
                    <a:pt x="3313" y="14854"/>
                  </a:lnTo>
                  <a:lnTo>
                    <a:pt x="2083" y="7933"/>
                  </a:lnTo>
                  <a:close/>
                  <a:moveTo>
                    <a:pt x="4998" y="7933"/>
                  </a:moveTo>
                  <a:lnTo>
                    <a:pt x="5256" y="14854"/>
                  </a:lnTo>
                  <a:lnTo>
                    <a:pt x="4404" y="14854"/>
                  </a:lnTo>
                  <a:lnTo>
                    <a:pt x="3670" y="7933"/>
                  </a:lnTo>
                  <a:close/>
                  <a:moveTo>
                    <a:pt x="6843" y="7933"/>
                  </a:moveTo>
                  <a:lnTo>
                    <a:pt x="6843" y="14854"/>
                  </a:lnTo>
                  <a:lnTo>
                    <a:pt x="5752" y="14854"/>
                  </a:lnTo>
                  <a:lnTo>
                    <a:pt x="5494" y="7933"/>
                  </a:lnTo>
                  <a:close/>
                  <a:moveTo>
                    <a:pt x="8687" y="7933"/>
                  </a:moveTo>
                  <a:lnTo>
                    <a:pt x="8449" y="14854"/>
                  </a:lnTo>
                  <a:lnTo>
                    <a:pt x="7358" y="14854"/>
                  </a:lnTo>
                  <a:lnTo>
                    <a:pt x="7358" y="7933"/>
                  </a:lnTo>
                  <a:close/>
                  <a:moveTo>
                    <a:pt x="10531" y="7933"/>
                  </a:moveTo>
                  <a:lnTo>
                    <a:pt x="9778" y="14854"/>
                  </a:lnTo>
                  <a:lnTo>
                    <a:pt x="8945" y="14854"/>
                  </a:lnTo>
                  <a:lnTo>
                    <a:pt x="9183" y="7933"/>
                  </a:lnTo>
                  <a:close/>
                  <a:moveTo>
                    <a:pt x="12118" y="7933"/>
                  </a:moveTo>
                  <a:lnTo>
                    <a:pt x="10888" y="14854"/>
                  </a:lnTo>
                  <a:lnTo>
                    <a:pt x="10313" y="14854"/>
                  </a:lnTo>
                  <a:lnTo>
                    <a:pt x="11047" y="7933"/>
                  </a:lnTo>
                  <a:close/>
                  <a:moveTo>
                    <a:pt x="7160" y="1"/>
                  </a:moveTo>
                  <a:cubicBezTo>
                    <a:pt x="6149" y="1"/>
                    <a:pt x="5336" y="814"/>
                    <a:pt x="5336" y="1845"/>
                  </a:cubicBezTo>
                  <a:lnTo>
                    <a:pt x="5336" y="1884"/>
                  </a:lnTo>
                  <a:cubicBezTo>
                    <a:pt x="4562" y="2003"/>
                    <a:pt x="3293" y="2698"/>
                    <a:pt x="2718" y="3669"/>
                  </a:cubicBezTo>
                  <a:cubicBezTo>
                    <a:pt x="2401" y="4244"/>
                    <a:pt x="2361" y="4820"/>
                    <a:pt x="2559" y="5375"/>
                  </a:cubicBezTo>
                  <a:cubicBezTo>
                    <a:pt x="933" y="5831"/>
                    <a:pt x="1012" y="6822"/>
                    <a:pt x="1072" y="7417"/>
                  </a:cubicBezTo>
                  <a:lnTo>
                    <a:pt x="279" y="7417"/>
                  </a:lnTo>
                  <a:cubicBezTo>
                    <a:pt x="199" y="7417"/>
                    <a:pt x="120" y="7437"/>
                    <a:pt x="80" y="7517"/>
                  </a:cubicBezTo>
                  <a:cubicBezTo>
                    <a:pt x="21" y="7596"/>
                    <a:pt x="1" y="7655"/>
                    <a:pt x="21" y="7735"/>
                  </a:cubicBezTo>
                  <a:lnTo>
                    <a:pt x="1925" y="14378"/>
                  </a:lnTo>
                  <a:cubicBezTo>
                    <a:pt x="2083" y="14933"/>
                    <a:pt x="2599" y="15330"/>
                    <a:pt x="3174" y="15330"/>
                  </a:cubicBezTo>
                  <a:lnTo>
                    <a:pt x="11107" y="15330"/>
                  </a:lnTo>
                  <a:cubicBezTo>
                    <a:pt x="11682" y="15330"/>
                    <a:pt x="12197" y="14933"/>
                    <a:pt x="12336" y="14378"/>
                  </a:cubicBezTo>
                  <a:lnTo>
                    <a:pt x="14260" y="7735"/>
                  </a:lnTo>
                  <a:cubicBezTo>
                    <a:pt x="14260" y="7695"/>
                    <a:pt x="14220" y="7596"/>
                    <a:pt x="14200" y="7536"/>
                  </a:cubicBezTo>
                  <a:cubicBezTo>
                    <a:pt x="14161" y="7457"/>
                    <a:pt x="14081" y="7437"/>
                    <a:pt x="14002" y="7437"/>
                  </a:cubicBezTo>
                  <a:lnTo>
                    <a:pt x="13466" y="7437"/>
                  </a:lnTo>
                  <a:cubicBezTo>
                    <a:pt x="13387" y="6446"/>
                    <a:pt x="12872" y="6009"/>
                    <a:pt x="12515" y="5771"/>
                  </a:cubicBezTo>
                  <a:cubicBezTo>
                    <a:pt x="12713" y="5454"/>
                    <a:pt x="12772" y="5057"/>
                    <a:pt x="12693" y="4582"/>
                  </a:cubicBezTo>
                  <a:cubicBezTo>
                    <a:pt x="12574" y="3987"/>
                    <a:pt x="12197" y="3293"/>
                    <a:pt x="11682" y="3055"/>
                  </a:cubicBezTo>
                  <a:cubicBezTo>
                    <a:pt x="11444" y="2896"/>
                    <a:pt x="11126" y="2856"/>
                    <a:pt x="10988" y="2836"/>
                  </a:cubicBezTo>
                  <a:cubicBezTo>
                    <a:pt x="10531" y="2777"/>
                    <a:pt x="9937" y="2757"/>
                    <a:pt x="9322" y="2757"/>
                  </a:cubicBezTo>
                  <a:lnTo>
                    <a:pt x="8747" y="2757"/>
                  </a:lnTo>
                  <a:cubicBezTo>
                    <a:pt x="8905" y="2479"/>
                    <a:pt x="8985" y="2162"/>
                    <a:pt x="8985" y="1845"/>
                  </a:cubicBezTo>
                  <a:cubicBezTo>
                    <a:pt x="8985" y="814"/>
                    <a:pt x="8172" y="1"/>
                    <a:pt x="71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808;p76">
              <a:extLst>
                <a:ext uri="{FF2B5EF4-FFF2-40B4-BE49-F238E27FC236}">
                  <a16:creationId xmlns:a16="http://schemas.microsoft.com/office/drawing/2014/main" id="{A14D400E-4396-9F00-6CE5-A34A7FF032AC}"/>
                </a:ext>
              </a:extLst>
            </p:cNvPr>
            <p:cNvSpPr/>
            <p:nvPr/>
          </p:nvSpPr>
          <p:spPr>
            <a:xfrm>
              <a:off x="2578702" y="1253461"/>
              <a:ext cx="50781" cy="24279"/>
            </a:xfrm>
            <a:custGeom>
              <a:avLst/>
              <a:gdLst/>
              <a:ahLst/>
              <a:cxnLst/>
              <a:rect l="l" t="t" r="r" b="b"/>
              <a:pathLst>
                <a:path w="1667" h="797" extrusionOk="0">
                  <a:moveTo>
                    <a:pt x="297" y="1"/>
                  </a:moveTo>
                  <a:cubicBezTo>
                    <a:pt x="215" y="1"/>
                    <a:pt x="138" y="40"/>
                    <a:pt x="100" y="103"/>
                  </a:cubicBezTo>
                  <a:cubicBezTo>
                    <a:pt x="1" y="202"/>
                    <a:pt x="40" y="360"/>
                    <a:pt x="179" y="440"/>
                  </a:cubicBezTo>
                  <a:cubicBezTo>
                    <a:pt x="437" y="598"/>
                    <a:pt x="814" y="698"/>
                    <a:pt x="1330" y="797"/>
                  </a:cubicBezTo>
                  <a:lnTo>
                    <a:pt x="1389" y="797"/>
                  </a:lnTo>
                  <a:cubicBezTo>
                    <a:pt x="1508" y="797"/>
                    <a:pt x="1607" y="698"/>
                    <a:pt x="1627" y="598"/>
                  </a:cubicBezTo>
                  <a:cubicBezTo>
                    <a:pt x="1667" y="479"/>
                    <a:pt x="1548" y="341"/>
                    <a:pt x="1429" y="341"/>
                  </a:cubicBezTo>
                  <a:cubicBezTo>
                    <a:pt x="992" y="261"/>
                    <a:pt x="635" y="162"/>
                    <a:pt x="437" y="43"/>
                  </a:cubicBezTo>
                  <a:cubicBezTo>
                    <a:pt x="393" y="14"/>
                    <a:pt x="344" y="1"/>
                    <a:pt x="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809;p76">
              <a:extLst>
                <a:ext uri="{FF2B5EF4-FFF2-40B4-BE49-F238E27FC236}">
                  <a16:creationId xmlns:a16="http://schemas.microsoft.com/office/drawing/2014/main" id="{6C9E784B-7C5B-A280-C814-CF88F947F389}"/>
                </a:ext>
              </a:extLst>
            </p:cNvPr>
            <p:cNvSpPr/>
            <p:nvPr/>
          </p:nvSpPr>
          <p:spPr>
            <a:xfrm>
              <a:off x="2747860" y="1294860"/>
              <a:ext cx="35672" cy="23974"/>
            </a:xfrm>
            <a:custGeom>
              <a:avLst/>
              <a:gdLst/>
              <a:ahLst/>
              <a:cxnLst/>
              <a:rect l="l" t="t" r="r" b="b"/>
              <a:pathLst>
                <a:path w="1171" h="787" extrusionOk="0">
                  <a:moveTo>
                    <a:pt x="881" y="0"/>
                  </a:moveTo>
                  <a:cubicBezTo>
                    <a:pt x="834" y="0"/>
                    <a:pt x="784" y="11"/>
                    <a:pt x="734" y="33"/>
                  </a:cubicBezTo>
                  <a:cubicBezTo>
                    <a:pt x="615" y="112"/>
                    <a:pt x="417" y="211"/>
                    <a:pt x="199" y="290"/>
                  </a:cubicBezTo>
                  <a:cubicBezTo>
                    <a:pt x="80" y="330"/>
                    <a:pt x="1" y="489"/>
                    <a:pt x="40" y="608"/>
                  </a:cubicBezTo>
                  <a:cubicBezTo>
                    <a:pt x="100" y="707"/>
                    <a:pt x="199" y="786"/>
                    <a:pt x="298" y="786"/>
                  </a:cubicBezTo>
                  <a:cubicBezTo>
                    <a:pt x="318" y="786"/>
                    <a:pt x="338" y="786"/>
                    <a:pt x="377" y="766"/>
                  </a:cubicBezTo>
                  <a:cubicBezTo>
                    <a:pt x="635" y="667"/>
                    <a:pt x="834" y="568"/>
                    <a:pt x="1012" y="469"/>
                  </a:cubicBezTo>
                  <a:cubicBezTo>
                    <a:pt x="1131" y="390"/>
                    <a:pt x="1171" y="231"/>
                    <a:pt x="1091" y="112"/>
                  </a:cubicBezTo>
                  <a:cubicBezTo>
                    <a:pt x="1040" y="36"/>
                    <a:pt x="965" y="0"/>
                    <a:pt x="8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810;p76">
              <a:extLst>
                <a:ext uri="{FF2B5EF4-FFF2-40B4-BE49-F238E27FC236}">
                  <a16:creationId xmlns:a16="http://schemas.microsoft.com/office/drawing/2014/main" id="{067F5977-F84C-07E6-97AC-BF9FDFF75026}"/>
                </a:ext>
              </a:extLst>
            </p:cNvPr>
            <p:cNvSpPr/>
            <p:nvPr/>
          </p:nvSpPr>
          <p:spPr>
            <a:xfrm>
              <a:off x="2645780" y="1313076"/>
              <a:ext cx="90017" cy="28117"/>
            </a:xfrm>
            <a:custGeom>
              <a:avLst/>
              <a:gdLst/>
              <a:ahLst/>
              <a:cxnLst/>
              <a:rect l="l" t="t" r="r" b="b"/>
              <a:pathLst>
                <a:path w="2955" h="923" extrusionOk="0">
                  <a:moveTo>
                    <a:pt x="2661" y="1"/>
                  </a:moveTo>
                  <a:cubicBezTo>
                    <a:pt x="2640" y="1"/>
                    <a:pt x="2619" y="4"/>
                    <a:pt x="2598" y="10"/>
                  </a:cubicBezTo>
                  <a:cubicBezTo>
                    <a:pt x="1983" y="168"/>
                    <a:pt x="1210" y="307"/>
                    <a:pt x="218" y="466"/>
                  </a:cubicBezTo>
                  <a:cubicBezTo>
                    <a:pt x="99" y="486"/>
                    <a:pt x="0" y="605"/>
                    <a:pt x="20" y="724"/>
                  </a:cubicBezTo>
                  <a:cubicBezTo>
                    <a:pt x="20" y="863"/>
                    <a:pt x="119" y="922"/>
                    <a:pt x="258" y="922"/>
                  </a:cubicBezTo>
                  <a:lnTo>
                    <a:pt x="298" y="922"/>
                  </a:lnTo>
                  <a:cubicBezTo>
                    <a:pt x="1289" y="783"/>
                    <a:pt x="2082" y="625"/>
                    <a:pt x="2737" y="486"/>
                  </a:cubicBezTo>
                  <a:cubicBezTo>
                    <a:pt x="2856" y="466"/>
                    <a:pt x="2955" y="307"/>
                    <a:pt x="2895" y="188"/>
                  </a:cubicBezTo>
                  <a:cubicBezTo>
                    <a:pt x="2879" y="87"/>
                    <a:pt x="2777" y="1"/>
                    <a:pt x="26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811;p76">
              <a:extLst>
                <a:ext uri="{FF2B5EF4-FFF2-40B4-BE49-F238E27FC236}">
                  <a16:creationId xmlns:a16="http://schemas.microsoft.com/office/drawing/2014/main" id="{4B0D6D9D-3E67-A051-67FF-C89567EED05F}"/>
                </a:ext>
              </a:extLst>
            </p:cNvPr>
            <p:cNvSpPr/>
            <p:nvPr/>
          </p:nvSpPr>
          <p:spPr>
            <a:xfrm>
              <a:off x="2636093" y="1185895"/>
              <a:ext cx="31468" cy="30828"/>
            </a:xfrm>
            <a:custGeom>
              <a:avLst/>
              <a:gdLst/>
              <a:ahLst/>
              <a:cxnLst/>
              <a:rect l="l" t="t" r="r" b="b"/>
              <a:pathLst>
                <a:path w="1033" h="1012" extrusionOk="0">
                  <a:moveTo>
                    <a:pt x="278" y="0"/>
                  </a:moveTo>
                  <a:cubicBezTo>
                    <a:pt x="120" y="0"/>
                    <a:pt x="21" y="100"/>
                    <a:pt x="21" y="238"/>
                  </a:cubicBezTo>
                  <a:cubicBezTo>
                    <a:pt x="1" y="397"/>
                    <a:pt x="120" y="496"/>
                    <a:pt x="278" y="496"/>
                  </a:cubicBezTo>
                  <a:cubicBezTo>
                    <a:pt x="417" y="496"/>
                    <a:pt x="536" y="615"/>
                    <a:pt x="536" y="774"/>
                  </a:cubicBezTo>
                  <a:cubicBezTo>
                    <a:pt x="536" y="913"/>
                    <a:pt x="635" y="1012"/>
                    <a:pt x="794" y="1012"/>
                  </a:cubicBezTo>
                  <a:cubicBezTo>
                    <a:pt x="933" y="1012"/>
                    <a:pt x="1032" y="913"/>
                    <a:pt x="1032" y="774"/>
                  </a:cubicBezTo>
                  <a:cubicBezTo>
                    <a:pt x="1032" y="338"/>
                    <a:pt x="695" y="0"/>
                    <a:pt x="2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3" name="Video senza titolo - Realizzato con Clipchamp">
            <a:hlinkClick r:id="" action="ppaction://media"/>
            <a:extLst>
              <a:ext uri="{FF2B5EF4-FFF2-40B4-BE49-F238E27FC236}">
                <a16:creationId xmlns:a16="http://schemas.microsoft.com/office/drawing/2014/main" id="{015AF4C1-7916-E9EB-CB3C-B7FB0FEFBA6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495" y="1617993"/>
            <a:ext cx="9983859" cy="5134921"/>
          </a:xfrm>
        </p:spPr>
      </p:pic>
      <p:sp>
        <p:nvSpPr>
          <p:cNvPr id="114" name="CasellaDiTesto 113">
            <a:extLst>
              <a:ext uri="{FF2B5EF4-FFF2-40B4-BE49-F238E27FC236}">
                <a16:creationId xmlns:a16="http://schemas.microsoft.com/office/drawing/2014/main" id="{33673D20-027F-38B6-CA51-DD697A23119C}"/>
              </a:ext>
            </a:extLst>
          </p:cNvPr>
          <p:cNvSpPr txBox="1"/>
          <p:nvPr/>
        </p:nvSpPr>
        <p:spPr>
          <a:xfrm>
            <a:off x="160266" y="873048"/>
            <a:ext cx="83741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tx2"/>
                </a:solidFill>
                <a:latin typeface="Modern Love" panose="04090805081005020601" pitchFamily="82" charset="0"/>
              </a:rPr>
              <a:t>LOGIN E SISTEMA DI CLASSIFICA</a:t>
            </a:r>
          </a:p>
        </p:txBody>
      </p:sp>
    </p:spTree>
    <p:extLst>
      <p:ext uri="{BB962C8B-B14F-4D97-AF65-F5344CB8AC3E}">
        <p14:creationId xmlns:p14="http://schemas.microsoft.com/office/powerpoint/2010/main" val="1495603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32" fill="hold"/>
                                        <p:tgtEl>
                                          <p:spTgt spid="1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990613-6C87-40C3-13FC-6A982C779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35625" y="221348"/>
            <a:ext cx="11331615" cy="68927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4000" b="1" dirty="0" err="1">
                <a:latin typeface="Modern Love" panose="04090805081005020601" pitchFamily="82" charset="0"/>
              </a:rPr>
              <a:t>INIZIA</a:t>
            </a:r>
            <a:r>
              <a:rPr lang="en-US" sz="4000" b="1" dirty="0">
                <a:latin typeface="Modern Love" panose="04090805081005020601" pitchFamily="82" charset="0"/>
              </a:rPr>
              <a:t> LA TUA </a:t>
            </a:r>
            <a:r>
              <a:rPr lang="en-US" sz="4000" b="1" dirty="0" err="1">
                <a:latin typeface="Modern Love" panose="04090805081005020601" pitchFamily="82" charset="0"/>
              </a:rPr>
              <a:t>AVVENTURA</a:t>
            </a:r>
            <a:r>
              <a:rPr lang="en-US" sz="4000" b="1" dirty="0">
                <a:latin typeface="Modern Love" panose="04090805081005020601" pitchFamily="82" charset="0"/>
              </a:rPr>
              <a:t> DA </a:t>
            </a:r>
            <a:r>
              <a:rPr lang="en-US" sz="4000" b="1" dirty="0" err="1">
                <a:latin typeface="Modern Love" panose="04090805081005020601" pitchFamily="82" charset="0"/>
              </a:rPr>
              <a:t>PASTICCERE</a:t>
            </a:r>
            <a:r>
              <a:rPr lang="en-US" sz="4000" b="1" dirty="0">
                <a:latin typeface="Modern Love" panose="04090805081005020601" pitchFamily="82" charset="0"/>
              </a:rPr>
              <a:t>!</a:t>
            </a:r>
          </a:p>
        </p:txBody>
      </p:sp>
      <p:pic>
        <p:nvPicPr>
          <p:cNvPr id="5" name="2026-01-03 18-00-42">
            <a:hlinkClick r:id="" action="ppaction://media"/>
            <a:extLst>
              <a:ext uri="{FF2B5EF4-FFF2-40B4-BE49-F238E27FC236}">
                <a16:creationId xmlns:a16="http://schemas.microsoft.com/office/drawing/2014/main" id="{17D4D17A-1B22-9FCE-3393-12C59EAD365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606" y="1616050"/>
            <a:ext cx="9611161" cy="5055238"/>
          </a:xfrm>
        </p:spPr>
      </p:pic>
      <p:grpSp>
        <p:nvGrpSpPr>
          <p:cNvPr id="6" name="Google Shape;3524;p76">
            <a:extLst>
              <a:ext uri="{FF2B5EF4-FFF2-40B4-BE49-F238E27FC236}">
                <a16:creationId xmlns:a16="http://schemas.microsoft.com/office/drawing/2014/main" id="{A5EA7A63-84FE-48B4-F4C2-B69A9D2473A8}"/>
              </a:ext>
            </a:extLst>
          </p:cNvPr>
          <p:cNvGrpSpPr/>
          <p:nvPr/>
        </p:nvGrpSpPr>
        <p:grpSpPr>
          <a:xfrm>
            <a:off x="10217140" y="5077545"/>
            <a:ext cx="1623761" cy="1060903"/>
            <a:chOff x="1637502" y="4266263"/>
            <a:chExt cx="468209" cy="208424"/>
          </a:xfrm>
        </p:grpSpPr>
        <p:sp>
          <p:nvSpPr>
            <p:cNvPr id="7" name="Google Shape;3525;p76">
              <a:extLst>
                <a:ext uri="{FF2B5EF4-FFF2-40B4-BE49-F238E27FC236}">
                  <a16:creationId xmlns:a16="http://schemas.microsoft.com/office/drawing/2014/main" id="{76B07CC2-A0CB-2FBB-F599-DAA47E43DBAF}"/>
                </a:ext>
              </a:extLst>
            </p:cNvPr>
            <p:cNvSpPr/>
            <p:nvPr/>
          </p:nvSpPr>
          <p:spPr>
            <a:xfrm>
              <a:off x="1637502" y="4266263"/>
              <a:ext cx="468209" cy="208424"/>
            </a:xfrm>
            <a:custGeom>
              <a:avLst/>
              <a:gdLst/>
              <a:ahLst/>
              <a:cxnLst/>
              <a:rect l="l" t="t" r="r" b="b"/>
              <a:pathLst>
                <a:path w="15370" h="6842" extrusionOk="0">
                  <a:moveTo>
                    <a:pt x="7715" y="496"/>
                  </a:moveTo>
                  <a:cubicBezTo>
                    <a:pt x="9837" y="496"/>
                    <a:pt x="11404" y="1428"/>
                    <a:pt x="12574" y="2102"/>
                  </a:cubicBezTo>
                  <a:cubicBezTo>
                    <a:pt x="12970" y="2320"/>
                    <a:pt x="13307" y="2538"/>
                    <a:pt x="13605" y="2677"/>
                  </a:cubicBezTo>
                  <a:cubicBezTo>
                    <a:pt x="13545" y="2717"/>
                    <a:pt x="13486" y="2737"/>
                    <a:pt x="13446" y="2796"/>
                  </a:cubicBezTo>
                  <a:cubicBezTo>
                    <a:pt x="13307" y="2895"/>
                    <a:pt x="13307" y="2895"/>
                    <a:pt x="13208" y="2895"/>
                  </a:cubicBezTo>
                  <a:cubicBezTo>
                    <a:pt x="13149" y="2895"/>
                    <a:pt x="13149" y="2895"/>
                    <a:pt x="12990" y="2796"/>
                  </a:cubicBezTo>
                  <a:cubicBezTo>
                    <a:pt x="12792" y="2638"/>
                    <a:pt x="12455" y="2360"/>
                    <a:pt x="11820" y="2360"/>
                  </a:cubicBezTo>
                  <a:cubicBezTo>
                    <a:pt x="11205" y="2360"/>
                    <a:pt x="10868" y="2638"/>
                    <a:pt x="10670" y="2796"/>
                  </a:cubicBezTo>
                  <a:cubicBezTo>
                    <a:pt x="10551" y="2895"/>
                    <a:pt x="10551" y="2895"/>
                    <a:pt x="10452" y="2895"/>
                  </a:cubicBezTo>
                  <a:cubicBezTo>
                    <a:pt x="10372" y="2895"/>
                    <a:pt x="10372" y="2895"/>
                    <a:pt x="10214" y="2796"/>
                  </a:cubicBezTo>
                  <a:cubicBezTo>
                    <a:pt x="10015" y="2638"/>
                    <a:pt x="9678" y="2360"/>
                    <a:pt x="9064" y="2360"/>
                  </a:cubicBezTo>
                  <a:cubicBezTo>
                    <a:pt x="8429" y="2360"/>
                    <a:pt x="8092" y="2638"/>
                    <a:pt x="7893" y="2796"/>
                  </a:cubicBezTo>
                  <a:cubicBezTo>
                    <a:pt x="7774" y="2895"/>
                    <a:pt x="7774" y="2895"/>
                    <a:pt x="7675" y="2895"/>
                  </a:cubicBezTo>
                  <a:cubicBezTo>
                    <a:pt x="7596" y="2895"/>
                    <a:pt x="7596" y="2895"/>
                    <a:pt x="7437" y="2796"/>
                  </a:cubicBezTo>
                  <a:cubicBezTo>
                    <a:pt x="7239" y="2638"/>
                    <a:pt x="6902" y="2360"/>
                    <a:pt x="6287" y="2360"/>
                  </a:cubicBezTo>
                  <a:cubicBezTo>
                    <a:pt x="5653" y="2360"/>
                    <a:pt x="5315" y="2638"/>
                    <a:pt x="5117" y="2796"/>
                  </a:cubicBezTo>
                  <a:cubicBezTo>
                    <a:pt x="4998" y="2895"/>
                    <a:pt x="4998" y="2895"/>
                    <a:pt x="4899" y="2895"/>
                  </a:cubicBezTo>
                  <a:cubicBezTo>
                    <a:pt x="4820" y="2895"/>
                    <a:pt x="4820" y="2895"/>
                    <a:pt x="4661" y="2796"/>
                  </a:cubicBezTo>
                  <a:cubicBezTo>
                    <a:pt x="4463" y="2638"/>
                    <a:pt x="4125" y="2360"/>
                    <a:pt x="3511" y="2360"/>
                  </a:cubicBezTo>
                  <a:cubicBezTo>
                    <a:pt x="2876" y="2360"/>
                    <a:pt x="2539" y="2638"/>
                    <a:pt x="2341" y="2796"/>
                  </a:cubicBezTo>
                  <a:cubicBezTo>
                    <a:pt x="2222" y="2895"/>
                    <a:pt x="2222" y="2895"/>
                    <a:pt x="2123" y="2895"/>
                  </a:cubicBezTo>
                  <a:cubicBezTo>
                    <a:pt x="2043" y="2895"/>
                    <a:pt x="2043" y="2895"/>
                    <a:pt x="1885" y="2796"/>
                  </a:cubicBezTo>
                  <a:cubicBezTo>
                    <a:pt x="1845" y="2776"/>
                    <a:pt x="1785" y="2717"/>
                    <a:pt x="1726" y="2677"/>
                  </a:cubicBezTo>
                  <a:cubicBezTo>
                    <a:pt x="2123" y="2538"/>
                    <a:pt x="2460" y="2340"/>
                    <a:pt x="2856" y="2102"/>
                  </a:cubicBezTo>
                  <a:cubicBezTo>
                    <a:pt x="4026" y="1408"/>
                    <a:pt x="5593" y="496"/>
                    <a:pt x="7715" y="496"/>
                  </a:cubicBezTo>
                  <a:close/>
                  <a:moveTo>
                    <a:pt x="14577" y="2895"/>
                  </a:moveTo>
                  <a:cubicBezTo>
                    <a:pt x="14735" y="2895"/>
                    <a:pt x="14854" y="3014"/>
                    <a:pt x="14854" y="3173"/>
                  </a:cubicBezTo>
                  <a:cubicBezTo>
                    <a:pt x="14874" y="3312"/>
                    <a:pt x="14735" y="3431"/>
                    <a:pt x="14577" y="3431"/>
                  </a:cubicBezTo>
                  <a:cubicBezTo>
                    <a:pt x="14517" y="3431"/>
                    <a:pt x="14438" y="3431"/>
                    <a:pt x="14358" y="3470"/>
                  </a:cubicBezTo>
                  <a:cubicBezTo>
                    <a:pt x="14239" y="3490"/>
                    <a:pt x="14160" y="3570"/>
                    <a:pt x="14061" y="3629"/>
                  </a:cubicBezTo>
                  <a:cubicBezTo>
                    <a:pt x="13883" y="3788"/>
                    <a:pt x="13645" y="3966"/>
                    <a:pt x="13188" y="3966"/>
                  </a:cubicBezTo>
                  <a:cubicBezTo>
                    <a:pt x="12752" y="3966"/>
                    <a:pt x="12494" y="3768"/>
                    <a:pt x="12336" y="3629"/>
                  </a:cubicBezTo>
                  <a:cubicBezTo>
                    <a:pt x="12177" y="3510"/>
                    <a:pt x="12058" y="3431"/>
                    <a:pt x="11800" y="3431"/>
                  </a:cubicBezTo>
                  <a:cubicBezTo>
                    <a:pt x="11562" y="3431"/>
                    <a:pt x="11443" y="3510"/>
                    <a:pt x="11285" y="3629"/>
                  </a:cubicBezTo>
                  <a:cubicBezTo>
                    <a:pt x="11106" y="3788"/>
                    <a:pt x="10868" y="3966"/>
                    <a:pt x="10412" y="3966"/>
                  </a:cubicBezTo>
                  <a:cubicBezTo>
                    <a:pt x="9976" y="3966"/>
                    <a:pt x="9718" y="3768"/>
                    <a:pt x="9559" y="3629"/>
                  </a:cubicBezTo>
                  <a:cubicBezTo>
                    <a:pt x="9401" y="3510"/>
                    <a:pt x="9282" y="3431"/>
                    <a:pt x="9024" y="3431"/>
                  </a:cubicBezTo>
                  <a:cubicBezTo>
                    <a:pt x="8786" y="3431"/>
                    <a:pt x="8667" y="3510"/>
                    <a:pt x="8508" y="3629"/>
                  </a:cubicBezTo>
                  <a:cubicBezTo>
                    <a:pt x="8330" y="3788"/>
                    <a:pt x="8092" y="3966"/>
                    <a:pt x="7636" y="3966"/>
                  </a:cubicBezTo>
                  <a:cubicBezTo>
                    <a:pt x="7199" y="3966"/>
                    <a:pt x="6942" y="3768"/>
                    <a:pt x="6783" y="3629"/>
                  </a:cubicBezTo>
                  <a:cubicBezTo>
                    <a:pt x="6624" y="3510"/>
                    <a:pt x="6505" y="3431"/>
                    <a:pt x="6247" y="3431"/>
                  </a:cubicBezTo>
                  <a:cubicBezTo>
                    <a:pt x="6009" y="3431"/>
                    <a:pt x="5890" y="3510"/>
                    <a:pt x="5732" y="3629"/>
                  </a:cubicBezTo>
                  <a:cubicBezTo>
                    <a:pt x="5553" y="3788"/>
                    <a:pt x="5315" y="3966"/>
                    <a:pt x="4859" y="3966"/>
                  </a:cubicBezTo>
                  <a:cubicBezTo>
                    <a:pt x="4423" y="3966"/>
                    <a:pt x="4165" y="3768"/>
                    <a:pt x="4007" y="3629"/>
                  </a:cubicBezTo>
                  <a:cubicBezTo>
                    <a:pt x="3848" y="3510"/>
                    <a:pt x="3729" y="3431"/>
                    <a:pt x="3471" y="3431"/>
                  </a:cubicBezTo>
                  <a:cubicBezTo>
                    <a:pt x="3233" y="3431"/>
                    <a:pt x="3114" y="3510"/>
                    <a:pt x="2955" y="3629"/>
                  </a:cubicBezTo>
                  <a:cubicBezTo>
                    <a:pt x="2777" y="3788"/>
                    <a:pt x="2539" y="3966"/>
                    <a:pt x="2083" y="3966"/>
                  </a:cubicBezTo>
                  <a:cubicBezTo>
                    <a:pt x="1647" y="3966"/>
                    <a:pt x="1389" y="3768"/>
                    <a:pt x="1230" y="3629"/>
                  </a:cubicBezTo>
                  <a:cubicBezTo>
                    <a:pt x="1131" y="3570"/>
                    <a:pt x="1052" y="3490"/>
                    <a:pt x="933" y="3470"/>
                  </a:cubicBezTo>
                  <a:cubicBezTo>
                    <a:pt x="873" y="3431"/>
                    <a:pt x="794" y="3431"/>
                    <a:pt x="695" y="3431"/>
                  </a:cubicBezTo>
                  <a:cubicBezTo>
                    <a:pt x="556" y="3431"/>
                    <a:pt x="437" y="3312"/>
                    <a:pt x="437" y="3173"/>
                  </a:cubicBezTo>
                  <a:cubicBezTo>
                    <a:pt x="437" y="3014"/>
                    <a:pt x="556" y="2895"/>
                    <a:pt x="695" y="2895"/>
                  </a:cubicBezTo>
                  <a:cubicBezTo>
                    <a:pt x="1151" y="2895"/>
                    <a:pt x="1389" y="3094"/>
                    <a:pt x="1567" y="3213"/>
                  </a:cubicBezTo>
                  <a:cubicBezTo>
                    <a:pt x="1726" y="3332"/>
                    <a:pt x="1845" y="3411"/>
                    <a:pt x="2083" y="3411"/>
                  </a:cubicBezTo>
                  <a:cubicBezTo>
                    <a:pt x="2341" y="3411"/>
                    <a:pt x="2460" y="3332"/>
                    <a:pt x="2618" y="3213"/>
                  </a:cubicBezTo>
                  <a:cubicBezTo>
                    <a:pt x="2777" y="3054"/>
                    <a:pt x="3035" y="2895"/>
                    <a:pt x="3471" y="2895"/>
                  </a:cubicBezTo>
                  <a:cubicBezTo>
                    <a:pt x="3927" y="2895"/>
                    <a:pt x="4165" y="3094"/>
                    <a:pt x="4344" y="3213"/>
                  </a:cubicBezTo>
                  <a:cubicBezTo>
                    <a:pt x="4502" y="3332"/>
                    <a:pt x="4621" y="3411"/>
                    <a:pt x="4859" y="3411"/>
                  </a:cubicBezTo>
                  <a:cubicBezTo>
                    <a:pt x="5117" y="3411"/>
                    <a:pt x="5236" y="3332"/>
                    <a:pt x="5395" y="3213"/>
                  </a:cubicBezTo>
                  <a:cubicBezTo>
                    <a:pt x="5553" y="3054"/>
                    <a:pt x="5811" y="2895"/>
                    <a:pt x="6247" y="2895"/>
                  </a:cubicBezTo>
                  <a:cubicBezTo>
                    <a:pt x="6704" y="2895"/>
                    <a:pt x="6942" y="3094"/>
                    <a:pt x="7120" y="3213"/>
                  </a:cubicBezTo>
                  <a:cubicBezTo>
                    <a:pt x="7279" y="3332"/>
                    <a:pt x="7398" y="3411"/>
                    <a:pt x="7636" y="3411"/>
                  </a:cubicBezTo>
                  <a:cubicBezTo>
                    <a:pt x="7893" y="3411"/>
                    <a:pt x="8012" y="3332"/>
                    <a:pt x="8171" y="3213"/>
                  </a:cubicBezTo>
                  <a:cubicBezTo>
                    <a:pt x="8330" y="3054"/>
                    <a:pt x="8588" y="2895"/>
                    <a:pt x="9024" y="2895"/>
                  </a:cubicBezTo>
                  <a:cubicBezTo>
                    <a:pt x="9480" y="2895"/>
                    <a:pt x="9718" y="3094"/>
                    <a:pt x="9896" y="3213"/>
                  </a:cubicBezTo>
                  <a:cubicBezTo>
                    <a:pt x="10055" y="3332"/>
                    <a:pt x="10174" y="3411"/>
                    <a:pt x="10412" y="3411"/>
                  </a:cubicBezTo>
                  <a:cubicBezTo>
                    <a:pt x="10670" y="3411"/>
                    <a:pt x="10789" y="3332"/>
                    <a:pt x="10947" y="3213"/>
                  </a:cubicBezTo>
                  <a:cubicBezTo>
                    <a:pt x="11106" y="3054"/>
                    <a:pt x="11364" y="2895"/>
                    <a:pt x="11800" y="2895"/>
                  </a:cubicBezTo>
                  <a:cubicBezTo>
                    <a:pt x="12256" y="2895"/>
                    <a:pt x="12494" y="3094"/>
                    <a:pt x="12673" y="3213"/>
                  </a:cubicBezTo>
                  <a:cubicBezTo>
                    <a:pt x="12831" y="3332"/>
                    <a:pt x="12950" y="3411"/>
                    <a:pt x="13188" y="3411"/>
                  </a:cubicBezTo>
                  <a:cubicBezTo>
                    <a:pt x="13446" y="3411"/>
                    <a:pt x="13565" y="3332"/>
                    <a:pt x="13724" y="3213"/>
                  </a:cubicBezTo>
                  <a:cubicBezTo>
                    <a:pt x="13883" y="3054"/>
                    <a:pt x="14140" y="2895"/>
                    <a:pt x="14577" y="2895"/>
                  </a:cubicBezTo>
                  <a:close/>
                  <a:moveTo>
                    <a:pt x="11959" y="3946"/>
                  </a:moveTo>
                  <a:cubicBezTo>
                    <a:pt x="12018" y="3946"/>
                    <a:pt x="12018" y="3946"/>
                    <a:pt x="12177" y="4046"/>
                  </a:cubicBezTo>
                  <a:cubicBezTo>
                    <a:pt x="12375" y="4204"/>
                    <a:pt x="12712" y="4482"/>
                    <a:pt x="13347" y="4482"/>
                  </a:cubicBezTo>
                  <a:cubicBezTo>
                    <a:pt x="13585" y="4482"/>
                    <a:pt x="13803" y="4422"/>
                    <a:pt x="13982" y="4343"/>
                  </a:cubicBezTo>
                  <a:lnTo>
                    <a:pt x="13982" y="4343"/>
                  </a:lnTo>
                  <a:lnTo>
                    <a:pt x="13228" y="5612"/>
                  </a:lnTo>
                  <a:cubicBezTo>
                    <a:pt x="12990" y="6068"/>
                    <a:pt x="12534" y="6366"/>
                    <a:pt x="12038" y="6366"/>
                  </a:cubicBezTo>
                  <a:lnTo>
                    <a:pt x="3392" y="6366"/>
                  </a:lnTo>
                  <a:cubicBezTo>
                    <a:pt x="2876" y="6366"/>
                    <a:pt x="2440" y="6088"/>
                    <a:pt x="2202" y="5612"/>
                  </a:cubicBezTo>
                  <a:lnTo>
                    <a:pt x="1587" y="4343"/>
                  </a:lnTo>
                  <a:lnTo>
                    <a:pt x="1587" y="4343"/>
                  </a:lnTo>
                  <a:cubicBezTo>
                    <a:pt x="1766" y="4422"/>
                    <a:pt x="1964" y="4482"/>
                    <a:pt x="2242" y="4482"/>
                  </a:cubicBezTo>
                  <a:cubicBezTo>
                    <a:pt x="2856" y="4482"/>
                    <a:pt x="3193" y="4204"/>
                    <a:pt x="3392" y="4046"/>
                  </a:cubicBezTo>
                  <a:cubicBezTo>
                    <a:pt x="3531" y="3946"/>
                    <a:pt x="3531" y="3946"/>
                    <a:pt x="3630" y="3946"/>
                  </a:cubicBezTo>
                  <a:cubicBezTo>
                    <a:pt x="3689" y="3946"/>
                    <a:pt x="3689" y="3946"/>
                    <a:pt x="3848" y="4046"/>
                  </a:cubicBezTo>
                  <a:cubicBezTo>
                    <a:pt x="4046" y="4204"/>
                    <a:pt x="4383" y="4482"/>
                    <a:pt x="5018" y="4482"/>
                  </a:cubicBezTo>
                  <a:cubicBezTo>
                    <a:pt x="5633" y="4482"/>
                    <a:pt x="5970" y="4204"/>
                    <a:pt x="6168" y="4046"/>
                  </a:cubicBezTo>
                  <a:cubicBezTo>
                    <a:pt x="6307" y="3946"/>
                    <a:pt x="6307" y="3946"/>
                    <a:pt x="6406" y="3946"/>
                  </a:cubicBezTo>
                  <a:cubicBezTo>
                    <a:pt x="6466" y="3946"/>
                    <a:pt x="6466" y="3946"/>
                    <a:pt x="6624" y="4046"/>
                  </a:cubicBezTo>
                  <a:cubicBezTo>
                    <a:pt x="6823" y="4204"/>
                    <a:pt x="7160" y="4482"/>
                    <a:pt x="7794" y="4482"/>
                  </a:cubicBezTo>
                  <a:cubicBezTo>
                    <a:pt x="8409" y="4482"/>
                    <a:pt x="8746" y="4204"/>
                    <a:pt x="8945" y="4046"/>
                  </a:cubicBezTo>
                  <a:cubicBezTo>
                    <a:pt x="9083" y="3946"/>
                    <a:pt x="9083" y="3946"/>
                    <a:pt x="9182" y="3946"/>
                  </a:cubicBezTo>
                  <a:cubicBezTo>
                    <a:pt x="9242" y="3946"/>
                    <a:pt x="9242" y="3946"/>
                    <a:pt x="9401" y="4046"/>
                  </a:cubicBezTo>
                  <a:cubicBezTo>
                    <a:pt x="9599" y="4204"/>
                    <a:pt x="9936" y="4482"/>
                    <a:pt x="10571" y="4482"/>
                  </a:cubicBezTo>
                  <a:cubicBezTo>
                    <a:pt x="11185" y="4482"/>
                    <a:pt x="11523" y="4204"/>
                    <a:pt x="11721" y="4046"/>
                  </a:cubicBezTo>
                  <a:cubicBezTo>
                    <a:pt x="11860" y="3946"/>
                    <a:pt x="11860" y="3946"/>
                    <a:pt x="11959" y="3946"/>
                  </a:cubicBezTo>
                  <a:close/>
                  <a:moveTo>
                    <a:pt x="7695" y="0"/>
                  </a:moveTo>
                  <a:cubicBezTo>
                    <a:pt x="5434" y="0"/>
                    <a:pt x="3808" y="952"/>
                    <a:pt x="2579" y="1686"/>
                  </a:cubicBezTo>
                  <a:cubicBezTo>
                    <a:pt x="1964" y="2043"/>
                    <a:pt x="1428" y="2360"/>
                    <a:pt x="1052" y="2360"/>
                  </a:cubicBezTo>
                  <a:lnTo>
                    <a:pt x="774" y="2360"/>
                  </a:lnTo>
                  <a:cubicBezTo>
                    <a:pt x="358" y="2360"/>
                    <a:pt x="1" y="2717"/>
                    <a:pt x="1" y="3133"/>
                  </a:cubicBezTo>
                  <a:cubicBezTo>
                    <a:pt x="1" y="3570"/>
                    <a:pt x="358" y="3907"/>
                    <a:pt x="774" y="3907"/>
                  </a:cubicBezTo>
                  <a:lnTo>
                    <a:pt x="1726" y="5811"/>
                  </a:lnTo>
                  <a:cubicBezTo>
                    <a:pt x="2043" y="6445"/>
                    <a:pt x="2658" y="6842"/>
                    <a:pt x="3352" y="6842"/>
                  </a:cubicBezTo>
                  <a:lnTo>
                    <a:pt x="11979" y="6842"/>
                  </a:lnTo>
                  <a:cubicBezTo>
                    <a:pt x="12673" y="6842"/>
                    <a:pt x="13327" y="6445"/>
                    <a:pt x="13625" y="5811"/>
                  </a:cubicBezTo>
                  <a:lnTo>
                    <a:pt x="14557" y="3907"/>
                  </a:lnTo>
                  <a:cubicBezTo>
                    <a:pt x="15033" y="3907"/>
                    <a:pt x="15370" y="3589"/>
                    <a:pt x="15370" y="3133"/>
                  </a:cubicBezTo>
                  <a:cubicBezTo>
                    <a:pt x="15370" y="2717"/>
                    <a:pt x="15033" y="2360"/>
                    <a:pt x="14616" y="2360"/>
                  </a:cubicBezTo>
                  <a:lnTo>
                    <a:pt x="14339" y="2360"/>
                  </a:lnTo>
                  <a:cubicBezTo>
                    <a:pt x="13982" y="2360"/>
                    <a:pt x="13446" y="2043"/>
                    <a:pt x="12792" y="1686"/>
                  </a:cubicBezTo>
                  <a:cubicBezTo>
                    <a:pt x="11582" y="952"/>
                    <a:pt x="9956" y="0"/>
                    <a:pt x="7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526;p76">
              <a:extLst>
                <a:ext uri="{FF2B5EF4-FFF2-40B4-BE49-F238E27FC236}">
                  <a16:creationId xmlns:a16="http://schemas.microsoft.com/office/drawing/2014/main" id="{114D14CA-4C3F-3434-E495-972ECA148135}"/>
                </a:ext>
              </a:extLst>
            </p:cNvPr>
            <p:cNvSpPr/>
            <p:nvPr/>
          </p:nvSpPr>
          <p:spPr>
            <a:xfrm>
              <a:off x="1864051" y="4298279"/>
              <a:ext cx="15140" cy="39297"/>
            </a:xfrm>
            <a:custGeom>
              <a:avLst/>
              <a:gdLst/>
              <a:ahLst/>
              <a:cxnLst/>
              <a:rect l="l" t="t" r="r" b="b"/>
              <a:pathLst>
                <a:path w="497" h="1290" extrusionOk="0">
                  <a:moveTo>
                    <a:pt x="258" y="0"/>
                  </a:moveTo>
                  <a:cubicBezTo>
                    <a:pt x="99" y="0"/>
                    <a:pt x="0" y="99"/>
                    <a:pt x="0" y="258"/>
                  </a:cubicBezTo>
                  <a:lnTo>
                    <a:pt x="0" y="1051"/>
                  </a:lnTo>
                  <a:cubicBezTo>
                    <a:pt x="0" y="1170"/>
                    <a:pt x="139" y="1289"/>
                    <a:pt x="258" y="1289"/>
                  </a:cubicBezTo>
                  <a:cubicBezTo>
                    <a:pt x="397" y="1289"/>
                    <a:pt x="496" y="1190"/>
                    <a:pt x="496" y="1051"/>
                  </a:cubicBezTo>
                  <a:lnTo>
                    <a:pt x="496" y="258"/>
                  </a:lnTo>
                  <a:cubicBezTo>
                    <a:pt x="496" y="99"/>
                    <a:pt x="397" y="0"/>
                    <a:pt x="2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527;p76">
              <a:extLst>
                <a:ext uri="{FF2B5EF4-FFF2-40B4-BE49-F238E27FC236}">
                  <a16:creationId xmlns:a16="http://schemas.microsoft.com/office/drawing/2014/main" id="{7F5751E4-3D77-BACB-2954-255D39740F5E}"/>
                </a:ext>
              </a:extLst>
            </p:cNvPr>
            <p:cNvSpPr/>
            <p:nvPr/>
          </p:nvSpPr>
          <p:spPr>
            <a:xfrm>
              <a:off x="1896067" y="4298432"/>
              <a:ext cx="32656" cy="30676"/>
            </a:xfrm>
            <a:custGeom>
              <a:avLst/>
              <a:gdLst/>
              <a:ahLst/>
              <a:cxnLst/>
              <a:rect l="l" t="t" r="r" b="b"/>
              <a:pathLst>
                <a:path w="1072" h="1007" extrusionOk="0">
                  <a:moveTo>
                    <a:pt x="268" y="0"/>
                  </a:moveTo>
                  <a:cubicBezTo>
                    <a:pt x="209" y="0"/>
                    <a:pt x="149" y="25"/>
                    <a:pt x="100" y="74"/>
                  </a:cubicBezTo>
                  <a:cubicBezTo>
                    <a:pt x="0" y="174"/>
                    <a:pt x="0" y="312"/>
                    <a:pt x="100" y="412"/>
                  </a:cubicBezTo>
                  <a:lnTo>
                    <a:pt x="615" y="947"/>
                  </a:lnTo>
                  <a:cubicBezTo>
                    <a:pt x="675" y="987"/>
                    <a:pt x="734" y="1006"/>
                    <a:pt x="794" y="1006"/>
                  </a:cubicBezTo>
                  <a:cubicBezTo>
                    <a:pt x="873" y="1006"/>
                    <a:pt x="913" y="987"/>
                    <a:pt x="972" y="947"/>
                  </a:cubicBezTo>
                  <a:cubicBezTo>
                    <a:pt x="1071" y="848"/>
                    <a:pt x="1071" y="689"/>
                    <a:pt x="972" y="590"/>
                  </a:cubicBezTo>
                  <a:lnTo>
                    <a:pt x="437" y="74"/>
                  </a:lnTo>
                  <a:cubicBezTo>
                    <a:pt x="387" y="25"/>
                    <a:pt x="328" y="0"/>
                    <a:pt x="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28;p76">
              <a:extLst>
                <a:ext uri="{FF2B5EF4-FFF2-40B4-BE49-F238E27FC236}">
                  <a16:creationId xmlns:a16="http://schemas.microsoft.com/office/drawing/2014/main" id="{01715DCA-ADC6-264C-7C46-0F2DC9B96127}"/>
                </a:ext>
              </a:extLst>
            </p:cNvPr>
            <p:cNvSpPr/>
            <p:nvPr/>
          </p:nvSpPr>
          <p:spPr>
            <a:xfrm>
              <a:off x="1815098" y="4298432"/>
              <a:ext cx="32656" cy="31285"/>
            </a:xfrm>
            <a:custGeom>
              <a:avLst/>
              <a:gdLst/>
              <a:ahLst/>
              <a:cxnLst/>
              <a:rect l="l" t="t" r="r" b="b"/>
              <a:pathLst>
                <a:path w="1072" h="1027" extrusionOk="0">
                  <a:moveTo>
                    <a:pt x="794" y="0"/>
                  </a:moveTo>
                  <a:cubicBezTo>
                    <a:pt x="730" y="0"/>
                    <a:pt x="665" y="25"/>
                    <a:pt x="616" y="74"/>
                  </a:cubicBezTo>
                  <a:lnTo>
                    <a:pt x="100" y="590"/>
                  </a:lnTo>
                  <a:cubicBezTo>
                    <a:pt x="1" y="689"/>
                    <a:pt x="1" y="848"/>
                    <a:pt x="100" y="947"/>
                  </a:cubicBezTo>
                  <a:cubicBezTo>
                    <a:pt x="160" y="987"/>
                    <a:pt x="199" y="1026"/>
                    <a:pt x="279" y="1026"/>
                  </a:cubicBezTo>
                  <a:cubicBezTo>
                    <a:pt x="358" y="1026"/>
                    <a:pt x="398" y="987"/>
                    <a:pt x="457" y="947"/>
                  </a:cubicBezTo>
                  <a:lnTo>
                    <a:pt x="973" y="431"/>
                  </a:lnTo>
                  <a:cubicBezTo>
                    <a:pt x="1072" y="332"/>
                    <a:pt x="1072" y="174"/>
                    <a:pt x="973" y="74"/>
                  </a:cubicBezTo>
                  <a:cubicBezTo>
                    <a:pt x="923" y="25"/>
                    <a:pt x="859" y="0"/>
                    <a:pt x="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3812;p76">
            <a:extLst>
              <a:ext uri="{FF2B5EF4-FFF2-40B4-BE49-F238E27FC236}">
                <a16:creationId xmlns:a16="http://schemas.microsoft.com/office/drawing/2014/main" id="{E449BF13-19FC-C6C5-3234-99BB9A7503E9}"/>
              </a:ext>
            </a:extLst>
          </p:cNvPr>
          <p:cNvGrpSpPr/>
          <p:nvPr/>
        </p:nvGrpSpPr>
        <p:grpSpPr>
          <a:xfrm>
            <a:off x="10431590" y="2646836"/>
            <a:ext cx="1305139" cy="1680995"/>
            <a:chOff x="3951860" y="1158692"/>
            <a:chExt cx="469427" cy="459771"/>
          </a:xfrm>
        </p:grpSpPr>
        <p:sp>
          <p:nvSpPr>
            <p:cNvPr id="12" name="Google Shape;3813;p76">
              <a:extLst>
                <a:ext uri="{FF2B5EF4-FFF2-40B4-BE49-F238E27FC236}">
                  <a16:creationId xmlns:a16="http://schemas.microsoft.com/office/drawing/2014/main" id="{F47BC8EF-236D-AFD5-DB70-26A3FDF057B3}"/>
                </a:ext>
              </a:extLst>
            </p:cNvPr>
            <p:cNvSpPr/>
            <p:nvPr/>
          </p:nvSpPr>
          <p:spPr>
            <a:xfrm>
              <a:off x="4041876" y="1247521"/>
              <a:ext cx="112985" cy="47156"/>
            </a:xfrm>
            <a:custGeom>
              <a:avLst/>
              <a:gdLst/>
              <a:ahLst/>
              <a:cxnLst/>
              <a:rect l="l" t="t" r="r" b="b"/>
              <a:pathLst>
                <a:path w="3709" h="1548" extrusionOk="0">
                  <a:moveTo>
                    <a:pt x="794" y="496"/>
                  </a:moveTo>
                  <a:cubicBezTo>
                    <a:pt x="952" y="496"/>
                    <a:pt x="1071" y="635"/>
                    <a:pt x="1071" y="774"/>
                  </a:cubicBezTo>
                  <a:cubicBezTo>
                    <a:pt x="1071" y="912"/>
                    <a:pt x="952" y="1051"/>
                    <a:pt x="794" y="1051"/>
                  </a:cubicBezTo>
                  <a:cubicBezTo>
                    <a:pt x="655" y="1051"/>
                    <a:pt x="536" y="912"/>
                    <a:pt x="536" y="774"/>
                  </a:cubicBezTo>
                  <a:cubicBezTo>
                    <a:pt x="536" y="635"/>
                    <a:pt x="655" y="496"/>
                    <a:pt x="794" y="496"/>
                  </a:cubicBezTo>
                  <a:close/>
                  <a:moveTo>
                    <a:pt x="794" y="0"/>
                  </a:moveTo>
                  <a:cubicBezTo>
                    <a:pt x="377" y="0"/>
                    <a:pt x="40" y="357"/>
                    <a:pt x="40" y="774"/>
                  </a:cubicBezTo>
                  <a:cubicBezTo>
                    <a:pt x="0" y="1190"/>
                    <a:pt x="377" y="1547"/>
                    <a:pt x="794" y="1547"/>
                  </a:cubicBezTo>
                  <a:cubicBezTo>
                    <a:pt x="1151" y="1547"/>
                    <a:pt x="1448" y="1329"/>
                    <a:pt x="1547" y="1031"/>
                  </a:cubicBezTo>
                  <a:lnTo>
                    <a:pt x="3451" y="1031"/>
                  </a:lnTo>
                  <a:cubicBezTo>
                    <a:pt x="3610" y="1031"/>
                    <a:pt x="3709" y="932"/>
                    <a:pt x="3709" y="774"/>
                  </a:cubicBezTo>
                  <a:cubicBezTo>
                    <a:pt x="3709" y="635"/>
                    <a:pt x="3610" y="536"/>
                    <a:pt x="3451" y="536"/>
                  </a:cubicBezTo>
                  <a:lnTo>
                    <a:pt x="1547" y="536"/>
                  </a:lnTo>
                  <a:cubicBezTo>
                    <a:pt x="1448" y="238"/>
                    <a:pt x="1151" y="0"/>
                    <a:pt x="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814;p76">
              <a:extLst>
                <a:ext uri="{FF2B5EF4-FFF2-40B4-BE49-F238E27FC236}">
                  <a16:creationId xmlns:a16="http://schemas.microsoft.com/office/drawing/2014/main" id="{D92541B3-CF83-64DF-EE36-0B7CBE7E5231}"/>
                </a:ext>
              </a:extLst>
            </p:cNvPr>
            <p:cNvSpPr/>
            <p:nvPr/>
          </p:nvSpPr>
          <p:spPr>
            <a:xfrm>
              <a:off x="3951860" y="1158692"/>
              <a:ext cx="469427" cy="459771"/>
            </a:xfrm>
            <a:custGeom>
              <a:avLst/>
              <a:gdLst/>
              <a:ahLst/>
              <a:cxnLst/>
              <a:rect l="l" t="t" r="r" b="b"/>
              <a:pathLst>
                <a:path w="15410" h="15093" extrusionOk="0">
                  <a:moveTo>
                    <a:pt x="9599" y="497"/>
                  </a:moveTo>
                  <a:cubicBezTo>
                    <a:pt x="11344" y="497"/>
                    <a:pt x="12772" y="1786"/>
                    <a:pt x="13030" y="3452"/>
                  </a:cubicBezTo>
                  <a:lnTo>
                    <a:pt x="7477" y="3452"/>
                  </a:lnTo>
                  <a:cubicBezTo>
                    <a:pt x="7318" y="3452"/>
                    <a:pt x="7219" y="3551"/>
                    <a:pt x="7219" y="3690"/>
                  </a:cubicBezTo>
                  <a:cubicBezTo>
                    <a:pt x="7219" y="3828"/>
                    <a:pt x="7318" y="3947"/>
                    <a:pt x="7477" y="3947"/>
                  </a:cubicBezTo>
                  <a:lnTo>
                    <a:pt x="13050" y="3947"/>
                  </a:lnTo>
                  <a:lnTo>
                    <a:pt x="13050" y="3967"/>
                  </a:lnTo>
                  <a:lnTo>
                    <a:pt x="13050" y="4780"/>
                  </a:lnTo>
                  <a:lnTo>
                    <a:pt x="4820" y="4780"/>
                  </a:lnTo>
                  <a:cubicBezTo>
                    <a:pt x="4720" y="4780"/>
                    <a:pt x="4621" y="4860"/>
                    <a:pt x="4582" y="4959"/>
                  </a:cubicBezTo>
                  <a:lnTo>
                    <a:pt x="4423" y="5375"/>
                  </a:lnTo>
                  <a:cubicBezTo>
                    <a:pt x="4363" y="5494"/>
                    <a:pt x="4264" y="5574"/>
                    <a:pt x="4145" y="5574"/>
                  </a:cubicBezTo>
                  <a:lnTo>
                    <a:pt x="3055" y="5574"/>
                  </a:lnTo>
                  <a:cubicBezTo>
                    <a:pt x="2936" y="5574"/>
                    <a:pt x="2836" y="5494"/>
                    <a:pt x="2777" y="5375"/>
                  </a:cubicBezTo>
                  <a:lnTo>
                    <a:pt x="2638" y="4939"/>
                  </a:lnTo>
                  <a:cubicBezTo>
                    <a:pt x="2618" y="4820"/>
                    <a:pt x="2519" y="4780"/>
                    <a:pt x="2440" y="4760"/>
                  </a:cubicBezTo>
                  <a:cubicBezTo>
                    <a:pt x="1924" y="4701"/>
                    <a:pt x="1448" y="4443"/>
                    <a:pt x="1071" y="4047"/>
                  </a:cubicBezTo>
                  <a:cubicBezTo>
                    <a:pt x="734" y="3650"/>
                    <a:pt x="536" y="3115"/>
                    <a:pt x="556" y="2579"/>
                  </a:cubicBezTo>
                  <a:cubicBezTo>
                    <a:pt x="576" y="1429"/>
                    <a:pt x="1567" y="497"/>
                    <a:pt x="2797" y="497"/>
                  </a:cubicBezTo>
                  <a:close/>
                  <a:moveTo>
                    <a:pt x="13069" y="5276"/>
                  </a:moveTo>
                  <a:lnTo>
                    <a:pt x="13069" y="5554"/>
                  </a:lnTo>
                  <a:cubicBezTo>
                    <a:pt x="13050" y="5693"/>
                    <a:pt x="12931" y="5831"/>
                    <a:pt x="12772" y="5831"/>
                  </a:cubicBezTo>
                  <a:lnTo>
                    <a:pt x="9599" y="5831"/>
                  </a:lnTo>
                  <a:cubicBezTo>
                    <a:pt x="9460" y="5831"/>
                    <a:pt x="9341" y="5693"/>
                    <a:pt x="9341" y="5554"/>
                  </a:cubicBezTo>
                  <a:lnTo>
                    <a:pt x="9341" y="5276"/>
                  </a:lnTo>
                  <a:close/>
                  <a:moveTo>
                    <a:pt x="10908" y="8509"/>
                  </a:moveTo>
                  <a:lnTo>
                    <a:pt x="10908" y="11622"/>
                  </a:lnTo>
                  <a:cubicBezTo>
                    <a:pt x="10452" y="11523"/>
                    <a:pt x="10095" y="11107"/>
                    <a:pt x="10095" y="10591"/>
                  </a:cubicBezTo>
                  <a:cubicBezTo>
                    <a:pt x="10095" y="10036"/>
                    <a:pt x="10551" y="9163"/>
                    <a:pt x="10908" y="8509"/>
                  </a:cubicBezTo>
                  <a:close/>
                  <a:moveTo>
                    <a:pt x="11423" y="8528"/>
                  </a:moveTo>
                  <a:cubicBezTo>
                    <a:pt x="11820" y="9183"/>
                    <a:pt x="12236" y="10055"/>
                    <a:pt x="12236" y="10591"/>
                  </a:cubicBezTo>
                  <a:cubicBezTo>
                    <a:pt x="12236" y="11107"/>
                    <a:pt x="11879" y="11523"/>
                    <a:pt x="11423" y="11622"/>
                  </a:cubicBezTo>
                  <a:lnTo>
                    <a:pt x="11423" y="8528"/>
                  </a:lnTo>
                  <a:close/>
                  <a:moveTo>
                    <a:pt x="14696" y="7378"/>
                  </a:moveTo>
                  <a:lnTo>
                    <a:pt x="14696" y="9778"/>
                  </a:lnTo>
                  <a:lnTo>
                    <a:pt x="14636" y="9778"/>
                  </a:lnTo>
                  <a:cubicBezTo>
                    <a:pt x="14636" y="11245"/>
                    <a:pt x="13446" y="12475"/>
                    <a:pt x="11959" y="12475"/>
                  </a:cubicBezTo>
                  <a:lnTo>
                    <a:pt x="10372" y="12475"/>
                  </a:lnTo>
                  <a:cubicBezTo>
                    <a:pt x="8905" y="12475"/>
                    <a:pt x="7695" y="11265"/>
                    <a:pt x="7695" y="9778"/>
                  </a:cubicBezTo>
                  <a:lnTo>
                    <a:pt x="7695" y="7378"/>
                  </a:lnTo>
                  <a:lnTo>
                    <a:pt x="10928" y="7378"/>
                  </a:lnTo>
                  <a:lnTo>
                    <a:pt x="10928" y="7577"/>
                  </a:lnTo>
                  <a:cubicBezTo>
                    <a:pt x="10670" y="7934"/>
                    <a:pt x="9599" y="9560"/>
                    <a:pt x="9599" y="10571"/>
                  </a:cubicBezTo>
                  <a:cubicBezTo>
                    <a:pt x="9599" y="11444"/>
                    <a:pt x="10293" y="12158"/>
                    <a:pt x="11185" y="12158"/>
                  </a:cubicBezTo>
                  <a:cubicBezTo>
                    <a:pt x="12078" y="12158"/>
                    <a:pt x="12772" y="11463"/>
                    <a:pt x="12772" y="10571"/>
                  </a:cubicBezTo>
                  <a:cubicBezTo>
                    <a:pt x="12772" y="9579"/>
                    <a:pt x="11681" y="7934"/>
                    <a:pt x="11463" y="7577"/>
                  </a:cubicBezTo>
                  <a:lnTo>
                    <a:pt x="11463" y="7378"/>
                  </a:lnTo>
                  <a:close/>
                  <a:moveTo>
                    <a:pt x="8865" y="5256"/>
                  </a:moveTo>
                  <a:lnTo>
                    <a:pt x="8865" y="5514"/>
                  </a:lnTo>
                  <a:cubicBezTo>
                    <a:pt x="8865" y="5950"/>
                    <a:pt x="9202" y="6288"/>
                    <a:pt x="9639" y="6288"/>
                  </a:cubicBezTo>
                  <a:lnTo>
                    <a:pt x="10967" y="6288"/>
                  </a:lnTo>
                  <a:lnTo>
                    <a:pt x="10967" y="6882"/>
                  </a:lnTo>
                  <a:lnTo>
                    <a:pt x="7199" y="6882"/>
                  </a:lnTo>
                  <a:cubicBezTo>
                    <a:pt x="7060" y="6882"/>
                    <a:pt x="6961" y="6982"/>
                    <a:pt x="6961" y="7140"/>
                  </a:cubicBezTo>
                  <a:cubicBezTo>
                    <a:pt x="6961" y="7279"/>
                    <a:pt x="7060" y="7378"/>
                    <a:pt x="7199" y="7378"/>
                  </a:cubicBezTo>
                  <a:lnTo>
                    <a:pt x="7219" y="7378"/>
                  </a:lnTo>
                  <a:lnTo>
                    <a:pt x="7219" y="9778"/>
                  </a:lnTo>
                  <a:cubicBezTo>
                    <a:pt x="7219" y="11344"/>
                    <a:pt x="8369" y="12653"/>
                    <a:pt x="9877" y="12911"/>
                  </a:cubicBezTo>
                  <a:cubicBezTo>
                    <a:pt x="9877" y="13050"/>
                    <a:pt x="9837" y="13248"/>
                    <a:pt x="9738" y="13407"/>
                  </a:cubicBezTo>
                  <a:cubicBezTo>
                    <a:pt x="6922" y="12832"/>
                    <a:pt x="4820" y="10393"/>
                    <a:pt x="4820" y="7398"/>
                  </a:cubicBezTo>
                  <a:lnTo>
                    <a:pt x="4820" y="5812"/>
                  </a:lnTo>
                  <a:lnTo>
                    <a:pt x="4820" y="5752"/>
                  </a:lnTo>
                  <a:cubicBezTo>
                    <a:pt x="4879" y="5673"/>
                    <a:pt x="4919" y="5593"/>
                    <a:pt x="4939" y="5514"/>
                  </a:cubicBezTo>
                  <a:lnTo>
                    <a:pt x="5038" y="5256"/>
                  </a:lnTo>
                  <a:close/>
                  <a:moveTo>
                    <a:pt x="11979" y="12971"/>
                  </a:moveTo>
                  <a:cubicBezTo>
                    <a:pt x="11979" y="13030"/>
                    <a:pt x="12018" y="13129"/>
                    <a:pt x="12018" y="13209"/>
                  </a:cubicBezTo>
                  <a:cubicBezTo>
                    <a:pt x="12038" y="13308"/>
                    <a:pt x="12058" y="13407"/>
                    <a:pt x="12117" y="13506"/>
                  </a:cubicBezTo>
                  <a:lnTo>
                    <a:pt x="10888" y="13506"/>
                  </a:lnTo>
                  <a:cubicBezTo>
                    <a:pt x="10670" y="13506"/>
                    <a:pt x="10452" y="13486"/>
                    <a:pt x="10233" y="13486"/>
                  </a:cubicBezTo>
                  <a:cubicBezTo>
                    <a:pt x="10273" y="13367"/>
                    <a:pt x="10313" y="13228"/>
                    <a:pt x="10313" y="13109"/>
                  </a:cubicBezTo>
                  <a:cubicBezTo>
                    <a:pt x="10313" y="13070"/>
                    <a:pt x="10313" y="13010"/>
                    <a:pt x="10352" y="12971"/>
                  </a:cubicBezTo>
                  <a:close/>
                  <a:moveTo>
                    <a:pt x="2936" y="6030"/>
                  </a:moveTo>
                  <a:cubicBezTo>
                    <a:pt x="2995" y="6030"/>
                    <a:pt x="3035" y="6050"/>
                    <a:pt x="3094" y="6050"/>
                  </a:cubicBezTo>
                  <a:lnTo>
                    <a:pt x="4304" y="6050"/>
                  </a:lnTo>
                  <a:lnTo>
                    <a:pt x="4304" y="7418"/>
                  </a:lnTo>
                  <a:cubicBezTo>
                    <a:pt x="4304" y="11047"/>
                    <a:pt x="7279" y="14022"/>
                    <a:pt x="10928" y="14022"/>
                  </a:cubicBezTo>
                  <a:lnTo>
                    <a:pt x="13050" y="14022"/>
                  </a:lnTo>
                  <a:cubicBezTo>
                    <a:pt x="13060" y="14021"/>
                    <a:pt x="13071" y="14021"/>
                    <a:pt x="13082" y="14021"/>
                  </a:cubicBezTo>
                  <a:cubicBezTo>
                    <a:pt x="13345" y="14021"/>
                    <a:pt x="13565" y="14252"/>
                    <a:pt x="13565" y="14557"/>
                  </a:cubicBezTo>
                  <a:lnTo>
                    <a:pt x="1071" y="14577"/>
                  </a:lnTo>
                  <a:lnTo>
                    <a:pt x="1071" y="14557"/>
                  </a:lnTo>
                  <a:cubicBezTo>
                    <a:pt x="1071" y="14458"/>
                    <a:pt x="1131" y="14379"/>
                    <a:pt x="1210" y="14319"/>
                  </a:cubicBezTo>
                  <a:lnTo>
                    <a:pt x="1607" y="14022"/>
                  </a:lnTo>
                  <a:cubicBezTo>
                    <a:pt x="1944" y="13764"/>
                    <a:pt x="2162" y="13367"/>
                    <a:pt x="2222" y="12931"/>
                  </a:cubicBezTo>
                  <a:lnTo>
                    <a:pt x="2936" y="6030"/>
                  </a:lnTo>
                  <a:close/>
                  <a:moveTo>
                    <a:pt x="2757" y="1"/>
                  </a:moveTo>
                  <a:cubicBezTo>
                    <a:pt x="1309" y="1"/>
                    <a:pt x="80" y="1171"/>
                    <a:pt x="40" y="2579"/>
                  </a:cubicBezTo>
                  <a:cubicBezTo>
                    <a:pt x="1" y="3253"/>
                    <a:pt x="258" y="3888"/>
                    <a:pt x="675" y="4384"/>
                  </a:cubicBezTo>
                  <a:cubicBezTo>
                    <a:pt x="1071" y="4840"/>
                    <a:pt x="1627" y="5137"/>
                    <a:pt x="2202" y="5236"/>
                  </a:cubicBezTo>
                  <a:lnTo>
                    <a:pt x="2301" y="5534"/>
                  </a:lnTo>
                  <a:cubicBezTo>
                    <a:pt x="2321" y="5593"/>
                    <a:pt x="2360" y="5673"/>
                    <a:pt x="2420" y="5752"/>
                  </a:cubicBezTo>
                  <a:lnTo>
                    <a:pt x="2420" y="5792"/>
                  </a:lnTo>
                  <a:lnTo>
                    <a:pt x="1666" y="12911"/>
                  </a:lnTo>
                  <a:cubicBezTo>
                    <a:pt x="1647" y="13209"/>
                    <a:pt x="1508" y="13486"/>
                    <a:pt x="1250" y="13665"/>
                  </a:cubicBezTo>
                  <a:lnTo>
                    <a:pt x="853" y="13962"/>
                  </a:lnTo>
                  <a:cubicBezTo>
                    <a:pt x="655" y="14101"/>
                    <a:pt x="536" y="14319"/>
                    <a:pt x="536" y="14577"/>
                  </a:cubicBezTo>
                  <a:lnTo>
                    <a:pt x="536" y="14855"/>
                  </a:lnTo>
                  <a:cubicBezTo>
                    <a:pt x="536" y="14993"/>
                    <a:pt x="635" y="15093"/>
                    <a:pt x="774" y="15093"/>
                  </a:cubicBezTo>
                  <a:lnTo>
                    <a:pt x="13763" y="15093"/>
                  </a:lnTo>
                  <a:cubicBezTo>
                    <a:pt x="13922" y="15093"/>
                    <a:pt x="14021" y="14993"/>
                    <a:pt x="14021" y="14855"/>
                  </a:cubicBezTo>
                  <a:lnTo>
                    <a:pt x="14021" y="14577"/>
                  </a:lnTo>
                  <a:cubicBezTo>
                    <a:pt x="14021" y="14002"/>
                    <a:pt x="13545" y="13526"/>
                    <a:pt x="12970" y="13526"/>
                  </a:cubicBezTo>
                  <a:lnTo>
                    <a:pt x="12752" y="13526"/>
                  </a:lnTo>
                  <a:cubicBezTo>
                    <a:pt x="12673" y="13506"/>
                    <a:pt x="12534" y="13427"/>
                    <a:pt x="12455" y="13129"/>
                  </a:cubicBezTo>
                  <a:cubicBezTo>
                    <a:pt x="12435" y="13070"/>
                    <a:pt x="12435" y="12990"/>
                    <a:pt x="12435" y="12911"/>
                  </a:cubicBezTo>
                  <a:cubicBezTo>
                    <a:pt x="13942" y="12673"/>
                    <a:pt x="15072" y="11344"/>
                    <a:pt x="15072" y="9798"/>
                  </a:cubicBezTo>
                  <a:lnTo>
                    <a:pt x="15072" y="7378"/>
                  </a:lnTo>
                  <a:lnTo>
                    <a:pt x="15112" y="7378"/>
                  </a:lnTo>
                  <a:cubicBezTo>
                    <a:pt x="15251" y="7378"/>
                    <a:pt x="15350" y="7279"/>
                    <a:pt x="15350" y="7140"/>
                  </a:cubicBezTo>
                  <a:cubicBezTo>
                    <a:pt x="15409" y="6982"/>
                    <a:pt x="15271" y="6882"/>
                    <a:pt x="15152" y="6882"/>
                  </a:cubicBezTo>
                  <a:lnTo>
                    <a:pt x="11443" y="6882"/>
                  </a:lnTo>
                  <a:lnTo>
                    <a:pt x="11443" y="6327"/>
                  </a:lnTo>
                  <a:lnTo>
                    <a:pt x="12772" y="6327"/>
                  </a:lnTo>
                  <a:cubicBezTo>
                    <a:pt x="13208" y="6327"/>
                    <a:pt x="13545" y="5970"/>
                    <a:pt x="13545" y="5554"/>
                  </a:cubicBezTo>
                  <a:lnTo>
                    <a:pt x="13545" y="3967"/>
                  </a:lnTo>
                  <a:cubicBezTo>
                    <a:pt x="13545" y="1786"/>
                    <a:pt x="11761" y="1"/>
                    <a:pt x="9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815;p76">
              <a:extLst>
                <a:ext uri="{FF2B5EF4-FFF2-40B4-BE49-F238E27FC236}">
                  <a16:creationId xmlns:a16="http://schemas.microsoft.com/office/drawing/2014/main" id="{D9CF10EC-FAFA-A1BD-73C5-0301BF51871C}"/>
                </a:ext>
              </a:extLst>
            </p:cNvPr>
            <p:cNvSpPr/>
            <p:nvPr/>
          </p:nvSpPr>
          <p:spPr>
            <a:xfrm>
              <a:off x="4252098" y="1193054"/>
              <a:ext cx="70703" cy="53888"/>
            </a:xfrm>
            <a:custGeom>
              <a:avLst/>
              <a:gdLst/>
              <a:ahLst/>
              <a:cxnLst/>
              <a:rect l="l" t="t" r="r" b="b"/>
              <a:pathLst>
                <a:path w="2321" h="1769" extrusionOk="0">
                  <a:moveTo>
                    <a:pt x="300" y="0"/>
                  </a:moveTo>
                  <a:cubicBezTo>
                    <a:pt x="188" y="0"/>
                    <a:pt x="58" y="77"/>
                    <a:pt x="40" y="202"/>
                  </a:cubicBezTo>
                  <a:cubicBezTo>
                    <a:pt x="1" y="301"/>
                    <a:pt x="80" y="459"/>
                    <a:pt x="219" y="479"/>
                  </a:cubicBezTo>
                  <a:cubicBezTo>
                    <a:pt x="893" y="638"/>
                    <a:pt x="1488" y="1035"/>
                    <a:pt x="1825" y="1649"/>
                  </a:cubicBezTo>
                  <a:cubicBezTo>
                    <a:pt x="1885" y="1729"/>
                    <a:pt x="1944" y="1768"/>
                    <a:pt x="2043" y="1768"/>
                  </a:cubicBezTo>
                  <a:cubicBezTo>
                    <a:pt x="2103" y="1768"/>
                    <a:pt x="2123" y="1768"/>
                    <a:pt x="2182" y="1749"/>
                  </a:cubicBezTo>
                  <a:cubicBezTo>
                    <a:pt x="2301" y="1669"/>
                    <a:pt x="2321" y="1530"/>
                    <a:pt x="2281" y="1392"/>
                  </a:cubicBezTo>
                  <a:cubicBezTo>
                    <a:pt x="1845" y="678"/>
                    <a:pt x="1151" y="182"/>
                    <a:pt x="338" y="3"/>
                  </a:cubicBezTo>
                  <a:cubicBezTo>
                    <a:pt x="326" y="1"/>
                    <a:pt x="313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816;p76">
              <a:extLst>
                <a:ext uri="{FF2B5EF4-FFF2-40B4-BE49-F238E27FC236}">
                  <a16:creationId xmlns:a16="http://schemas.microsoft.com/office/drawing/2014/main" id="{E3BC8162-0D40-8E7B-E566-643C51D88C6C}"/>
                </a:ext>
              </a:extLst>
            </p:cNvPr>
            <p:cNvSpPr/>
            <p:nvPr/>
          </p:nvSpPr>
          <p:spPr>
            <a:xfrm>
              <a:off x="4203785" y="1191318"/>
              <a:ext cx="30828" cy="15140"/>
            </a:xfrm>
            <a:custGeom>
              <a:avLst/>
              <a:gdLst/>
              <a:ahLst/>
              <a:cxnLst/>
              <a:rect l="l" t="t" r="r" b="b"/>
              <a:pathLst>
                <a:path w="1012" h="497" extrusionOk="0">
                  <a:moveTo>
                    <a:pt x="238" y="1"/>
                  </a:moveTo>
                  <a:cubicBezTo>
                    <a:pt x="99" y="1"/>
                    <a:pt x="0" y="100"/>
                    <a:pt x="0" y="239"/>
                  </a:cubicBezTo>
                  <a:cubicBezTo>
                    <a:pt x="0" y="358"/>
                    <a:pt x="119" y="497"/>
                    <a:pt x="238" y="497"/>
                  </a:cubicBezTo>
                  <a:lnTo>
                    <a:pt x="774" y="497"/>
                  </a:lnTo>
                  <a:cubicBezTo>
                    <a:pt x="912" y="497"/>
                    <a:pt x="1012" y="398"/>
                    <a:pt x="1012" y="239"/>
                  </a:cubicBezTo>
                  <a:cubicBezTo>
                    <a:pt x="1012" y="100"/>
                    <a:pt x="912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817;p76">
              <a:extLst>
                <a:ext uri="{FF2B5EF4-FFF2-40B4-BE49-F238E27FC236}">
                  <a16:creationId xmlns:a16="http://schemas.microsoft.com/office/drawing/2014/main" id="{C65FF7C2-72F5-9B43-300C-CEE485FB828E}"/>
                </a:ext>
              </a:extLst>
            </p:cNvPr>
            <p:cNvSpPr/>
            <p:nvPr/>
          </p:nvSpPr>
          <p:spPr>
            <a:xfrm>
              <a:off x="4356006" y="1400351"/>
              <a:ext cx="24187" cy="93063"/>
            </a:xfrm>
            <a:custGeom>
              <a:avLst/>
              <a:gdLst/>
              <a:ahLst/>
              <a:cxnLst/>
              <a:rect l="l" t="t" r="r" b="b"/>
              <a:pathLst>
                <a:path w="794" h="3055" extrusionOk="0">
                  <a:moveTo>
                    <a:pt x="556" y="1"/>
                  </a:moveTo>
                  <a:cubicBezTo>
                    <a:pt x="397" y="1"/>
                    <a:pt x="298" y="100"/>
                    <a:pt x="298" y="238"/>
                  </a:cubicBezTo>
                  <a:lnTo>
                    <a:pt x="298" y="1825"/>
                  </a:lnTo>
                  <a:cubicBezTo>
                    <a:pt x="298" y="2122"/>
                    <a:pt x="239" y="2400"/>
                    <a:pt x="80" y="2658"/>
                  </a:cubicBezTo>
                  <a:cubicBezTo>
                    <a:pt x="1" y="2797"/>
                    <a:pt x="60" y="2955"/>
                    <a:pt x="159" y="3015"/>
                  </a:cubicBezTo>
                  <a:cubicBezTo>
                    <a:pt x="199" y="3055"/>
                    <a:pt x="219" y="3055"/>
                    <a:pt x="278" y="3055"/>
                  </a:cubicBezTo>
                  <a:cubicBezTo>
                    <a:pt x="358" y="3055"/>
                    <a:pt x="457" y="2995"/>
                    <a:pt x="496" y="2916"/>
                  </a:cubicBezTo>
                  <a:cubicBezTo>
                    <a:pt x="695" y="2598"/>
                    <a:pt x="794" y="2222"/>
                    <a:pt x="794" y="1825"/>
                  </a:cubicBezTo>
                  <a:lnTo>
                    <a:pt x="794" y="238"/>
                  </a:lnTo>
                  <a:cubicBezTo>
                    <a:pt x="794" y="100"/>
                    <a:pt x="695" y="1"/>
                    <a:pt x="5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3918;p76">
            <a:extLst>
              <a:ext uri="{FF2B5EF4-FFF2-40B4-BE49-F238E27FC236}">
                <a16:creationId xmlns:a16="http://schemas.microsoft.com/office/drawing/2014/main" id="{F0AF489A-E0BA-BCCE-9035-16ED89D34B02}"/>
              </a:ext>
            </a:extLst>
          </p:cNvPr>
          <p:cNvGrpSpPr/>
          <p:nvPr/>
        </p:nvGrpSpPr>
        <p:grpSpPr>
          <a:xfrm rot="873759">
            <a:off x="10634722" y="406928"/>
            <a:ext cx="1134319" cy="1574802"/>
            <a:chOff x="5553366" y="1899906"/>
            <a:chExt cx="359488" cy="467660"/>
          </a:xfrm>
        </p:grpSpPr>
        <p:sp>
          <p:nvSpPr>
            <p:cNvPr id="19" name="Google Shape;3919;p76">
              <a:extLst>
                <a:ext uri="{FF2B5EF4-FFF2-40B4-BE49-F238E27FC236}">
                  <a16:creationId xmlns:a16="http://schemas.microsoft.com/office/drawing/2014/main" id="{AAA70F67-AB1A-DA2E-0B15-68BB6D0E79FD}"/>
                </a:ext>
              </a:extLst>
            </p:cNvPr>
            <p:cNvSpPr/>
            <p:nvPr/>
          </p:nvSpPr>
          <p:spPr>
            <a:xfrm>
              <a:off x="5553366" y="1899906"/>
              <a:ext cx="359488" cy="467660"/>
            </a:xfrm>
            <a:custGeom>
              <a:avLst/>
              <a:gdLst/>
              <a:ahLst/>
              <a:cxnLst/>
              <a:rect l="l" t="t" r="r" b="b"/>
              <a:pathLst>
                <a:path w="11801" h="15352" extrusionOk="0">
                  <a:moveTo>
                    <a:pt x="1339" y="3420"/>
                  </a:moveTo>
                  <a:cubicBezTo>
                    <a:pt x="1388" y="3420"/>
                    <a:pt x="1438" y="3424"/>
                    <a:pt x="1488" y="3433"/>
                  </a:cubicBezTo>
                  <a:lnTo>
                    <a:pt x="794" y="4821"/>
                  </a:lnTo>
                  <a:cubicBezTo>
                    <a:pt x="695" y="4722"/>
                    <a:pt x="615" y="4623"/>
                    <a:pt x="556" y="4464"/>
                  </a:cubicBezTo>
                  <a:cubicBezTo>
                    <a:pt x="496" y="4246"/>
                    <a:pt x="516" y="4028"/>
                    <a:pt x="615" y="3829"/>
                  </a:cubicBezTo>
                  <a:cubicBezTo>
                    <a:pt x="769" y="3574"/>
                    <a:pt x="1040" y="3420"/>
                    <a:pt x="1339" y="3420"/>
                  </a:cubicBezTo>
                  <a:close/>
                  <a:moveTo>
                    <a:pt x="10388" y="3397"/>
                  </a:moveTo>
                  <a:cubicBezTo>
                    <a:pt x="10492" y="3397"/>
                    <a:pt x="10586" y="3425"/>
                    <a:pt x="10670" y="3453"/>
                  </a:cubicBezTo>
                  <a:cubicBezTo>
                    <a:pt x="10908" y="3552"/>
                    <a:pt x="11046" y="3710"/>
                    <a:pt x="11126" y="3929"/>
                  </a:cubicBezTo>
                  <a:cubicBezTo>
                    <a:pt x="11225" y="4246"/>
                    <a:pt x="11126" y="4603"/>
                    <a:pt x="10868" y="4821"/>
                  </a:cubicBezTo>
                  <a:lnTo>
                    <a:pt x="10253" y="3413"/>
                  </a:lnTo>
                  <a:cubicBezTo>
                    <a:pt x="10300" y="3401"/>
                    <a:pt x="10344" y="3397"/>
                    <a:pt x="10388" y="3397"/>
                  </a:cubicBezTo>
                  <a:close/>
                  <a:moveTo>
                    <a:pt x="5895" y="477"/>
                  </a:moveTo>
                  <a:cubicBezTo>
                    <a:pt x="5920" y="477"/>
                    <a:pt x="5945" y="477"/>
                    <a:pt x="5970" y="478"/>
                  </a:cubicBezTo>
                  <a:cubicBezTo>
                    <a:pt x="7100" y="498"/>
                    <a:pt x="8072" y="1509"/>
                    <a:pt x="8052" y="2659"/>
                  </a:cubicBezTo>
                  <a:cubicBezTo>
                    <a:pt x="8052" y="3076"/>
                    <a:pt x="7893" y="3472"/>
                    <a:pt x="7675" y="3790"/>
                  </a:cubicBezTo>
                  <a:cubicBezTo>
                    <a:pt x="7576" y="3948"/>
                    <a:pt x="7576" y="4127"/>
                    <a:pt x="7695" y="4266"/>
                  </a:cubicBezTo>
                  <a:cubicBezTo>
                    <a:pt x="7790" y="4347"/>
                    <a:pt x="7895" y="4401"/>
                    <a:pt x="8002" y="4401"/>
                  </a:cubicBezTo>
                  <a:cubicBezTo>
                    <a:pt x="8052" y="4401"/>
                    <a:pt x="8101" y="4390"/>
                    <a:pt x="8151" y="4365"/>
                  </a:cubicBezTo>
                  <a:lnTo>
                    <a:pt x="9837" y="3572"/>
                  </a:lnTo>
                  <a:lnTo>
                    <a:pt x="10511" y="5059"/>
                  </a:lnTo>
                  <a:lnTo>
                    <a:pt x="8468" y="5991"/>
                  </a:lnTo>
                  <a:cubicBezTo>
                    <a:pt x="8032" y="6209"/>
                    <a:pt x="7735" y="6645"/>
                    <a:pt x="7735" y="7181"/>
                  </a:cubicBezTo>
                  <a:lnTo>
                    <a:pt x="7735" y="9283"/>
                  </a:lnTo>
                  <a:cubicBezTo>
                    <a:pt x="7497" y="9362"/>
                    <a:pt x="7378" y="9481"/>
                    <a:pt x="7279" y="9580"/>
                  </a:cubicBezTo>
                  <a:cubicBezTo>
                    <a:pt x="7160" y="9699"/>
                    <a:pt x="7080" y="9779"/>
                    <a:pt x="6941" y="9779"/>
                  </a:cubicBezTo>
                  <a:cubicBezTo>
                    <a:pt x="6783" y="9779"/>
                    <a:pt x="6703" y="9699"/>
                    <a:pt x="6584" y="9580"/>
                  </a:cubicBezTo>
                  <a:cubicBezTo>
                    <a:pt x="6446" y="9422"/>
                    <a:pt x="6247" y="9223"/>
                    <a:pt x="5871" y="9223"/>
                  </a:cubicBezTo>
                  <a:cubicBezTo>
                    <a:pt x="5494" y="9223"/>
                    <a:pt x="5295" y="9422"/>
                    <a:pt x="5176" y="9580"/>
                  </a:cubicBezTo>
                  <a:cubicBezTo>
                    <a:pt x="5057" y="9699"/>
                    <a:pt x="4978" y="9779"/>
                    <a:pt x="4819" y="9779"/>
                  </a:cubicBezTo>
                  <a:cubicBezTo>
                    <a:pt x="4681" y="9779"/>
                    <a:pt x="4601" y="9699"/>
                    <a:pt x="4482" y="9580"/>
                  </a:cubicBezTo>
                  <a:cubicBezTo>
                    <a:pt x="4383" y="9481"/>
                    <a:pt x="4225" y="9323"/>
                    <a:pt x="4026" y="9283"/>
                  </a:cubicBezTo>
                  <a:lnTo>
                    <a:pt x="4026" y="7181"/>
                  </a:lnTo>
                  <a:cubicBezTo>
                    <a:pt x="4026" y="6685"/>
                    <a:pt x="3729" y="6209"/>
                    <a:pt x="3292" y="5991"/>
                  </a:cubicBezTo>
                  <a:lnTo>
                    <a:pt x="1289" y="5039"/>
                  </a:lnTo>
                  <a:lnTo>
                    <a:pt x="2023" y="3591"/>
                  </a:lnTo>
                  <a:lnTo>
                    <a:pt x="3669" y="4365"/>
                  </a:lnTo>
                  <a:cubicBezTo>
                    <a:pt x="3713" y="4390"/>
                    <a:pt x="3762" y="4401"/>
                    <a:pt x="3813" y="4401"/>
                  </a:cubicBezTo>
                  <a:cubicBezTo>
                    <a:pt x="3923" y="4401"/>
                    <a:pt x="4037" y="4347"/>
                    <a:pt x="4106" y="4266"/>
                  </a:cubicBezTo>
                  <a:cubicBezTo>
                    <a:pt x="4225" y="4147"/>
                    <a:pt x="4225" y="3948"/>
                    <a:pt x="4125" y="3829"/>
                  </a:cubicBezTo>
                  <a:cubicBezTo>
                    <a:pt x="3887" y="3472"/>
                    <a:pt x="3768" y="3056"/>
                    <a:pt x="3768" y="2600"/>
                  </a:cubicBezTo>
                  <a:cubicBezTo>
                    <a:pt x="3768" y="2045"/>
                    <a:pt x="3987" y="1489"/>
                    <a:pt x="4403" y="1073"/>
                  </a:cubicBezTo>
                  <a:cubicBezTo>
                    <a:pt x="4802" y="693"/>
                    <a:pt x="5328" y="477"/>
                    <a:pt x="5895" y="477"/>
                  </a:cubicBezTo>
                  <a:close/>
                  <a:moveTo>
                    <a:pt x="5791" y="9739"/>
                  </a:moveTo>
                  <a:cubicBezTo>
                    <a:pt x="5950" y="9739"/>
                    <a:pt x="6009" y="9818"/>
                    <a:pt x="6148" y="9937"/>
                  </a:cubicBezTo>
                  <a:cubicBezTo>
                    <a:pt x="6287" y="10096"/>
                    <a:pt x="6485" y="10294"/>
                    <a:pt x="6842" y="10294"/>
                  </a:cubicBezTo>
                  <a:cubicBezTo>
                    <a:pt x="7179" y="10294"/>
                    <a:pt x="7398" y="10096"/>
                    <a:pt x="7517" y="9937"/>
                  </a:cubicBezTo>
                  <a:cubicBezTo>
                    <a:pt x="7576" y="9898"/>
                    <a:pt x="7596" y="9878"/>
                    <a:pt x="7655" y="9838"/>
                  </a:cubicBezTo>
                  <a:cubicBezTo>
                    <a:pt x="7675" y="10175"/>
                    <a:pt x="7754" y="10473"/>
                    <a:pt x="7873" y="10731"/>
                  </a:cubicBezTo>
                  <a:lnTo>
                    <a:pt x="9123" y="13448"/>
                  </a:lnTo>
                  <a:lnTo>
                    <a:pt x="7636" y="14122"/>
                  </a:lnTo>
                  <a:lnTo>
                    <a:pt x="6287" y="11028"/>
                  </a:lnTo>
                  <a:cubicBezTo>
                    <a:pt x="6208" y="10830"/>
                    <a:pt x="6009" y="10751"/>
                    <a:pt x="5811" y="10751"/>
                  </a:cubicBezTo>
                  <a:cubicBezTo>
                    <a:pt x="5613" y="10751"/>
                    <a:pt x="5414" y="10869"/>
                    <a:pt x="5355" y="11028"/>
                  </a:cubicBezTo>
                  <a:lnTo>
                    <a:pt x="4006" y="14122"/>
                  </a:lnTo>
                  <a:lnTo>
                    <a:pt x="2539" y="13408"/>
                  </a:lnTo>
                  <a:lnTo>
                    <a:pt x="3709" y="10731"/>
                  </a:lnTo>
                  <a:cubicBezTo>
                    <a:pt x="3828" y="10433"/>
                    <a:pt x="3907" y="10136"/>
                    <a:pt x="3927" y="9838"/>
                  </a:cubicBezTo>
                  <a:cubicBezTo>
                    <a:pt x="3967" y="9878"/>
                    <a:pt x="4006" y="9918"/>
                    <a:pt x="4066" y="9937"/>
                  </a:cubicBezTo>
                  <a:cubicBezTo>
                    <a:pt x="4205" y="10096"/>
                    <a:pt x="4403" y="10294"/>
                    <a:pt x="4760" y="10294"/>
                  </a:cubicBezTo>
                  <a:cubicBezTo>
                    <a:pt x="5097" y="10294"/>
                    <a:pt x="5315" y="10096"/>
                    <a:pt x="5454" y="9937"/>
                  </a:cubicBezTo>
                  <a:cubicBezTo>
                    <a:pt x="5573" y="9818"/>
                    <a:pt x="5652" y="9739"/>
                    <a:pt x="5791" y="9739"/>
                  </a:cubicBezTo>
                  <a:close/>
                  <a:moveTo>
                    <a:pt x="2400" y="13904"/>
                  </a:moveTo>
                  <a:lnTo>
                    <a:pt x="3808" y="14558"/>
                  </a:lnTo>
                  <a:cubicBezTo>
                    <a:pt x="3630" y="14737"/>
                    <a:pt x="3431" y="14836"/>
                    <a:pt x="3193" y="14836"/>
                  </a:cubicBezTo>
                  <a:cubicBezTo>
                    <a:pt x="3074" y="14836"/>
                    <a:pt x="2935" y="14816"/>
                    <a:pt x="2836" y="14756"/>
                  </a:cubicBezTo>
                  <a:cubicBezTo>
                    <a:pt x="2519" y="14618"/>
                    <a:pt x="2380" y="14261"/>
                    <a:pt x="2400" y="13904"/>
                  </a:cubicBezTo>
                  <a:close/>
                  <a:moveTo>
                    <a:pt x="9282" y="13924"/>
                  </a:moveTo>
                  <a:lnTo>
                    <a:pt x="9282" y="13924"/>
                  </a:lnTo>
                  <a:cubicBezTo>
                    <a:pt x="9321" y="14221"/>
                    <a:pt x="9182" y="14538"/>
                    <a:pt x="8944" y="14717"/>
                  </a:cubicBezTo>
                  <a:cubicBezTo>
                    <a:pt x="8825" y="14816"/>
                    <a:pt x="8647" y="14836"/>
                    <a:pt x="8488" y="14836"/>
                  </a:cubicBezTo>
                  <a:cubicBezTo>
                    <a:pt x="8250" y="14836"/>
                    <a:pt x="8032" y="14737"/>
                    <a:pt x="7873" y="14558"/>
                  </a:cubicBezTo>
                  <a:lnTo>
                    <a:pt x="9282" y="13924"/>
                  </a:lnTo>
                  <a:close/>
                  <a:moveTo>
                    <a:pt x="5839" y="1"/>
                  </a:moveTo>
                  <a:cubicBezTo>
                    <a:pt x="5151" y="1"/>
                    <a:pt x="4505" y="276"/>
                    <a:pt x="4006" y="756"/>
                  </a:cubicBezTo>
                  <a:cubicBezTo>
                    <a:pt x="3491" y="1251"/>
                    <a:pt x="3213" y="1906"/>
                    <a:pt x="3213" y="2640"/>
                  </a:cubicBezTo>
                  <a:cubicBezTo>
                    <a:pt x="3213" y="3036"/>
                    <a:pt x="3312" y="3433"/>
                    <a:pt x="3491" y="3770"/>
                  </a:cubicBezTo>
                  <a:lnTo>
                    <a:pt x="1944" y="3056"/>
                  </a:lnTo>
                  <a:cubicBezTo>
                    <a:pt x="1741" y="2961"/>
                    <a:pt x="1532" y="2916"/>
                    <a:pt x="1329" y="2916"/>
                  </a:cubicBezTo>
                  <a:cubicBezTo>
                    <a:pt x="855" y="2916"/>
                    <a:pt x="415" y="3161"/>
                    <a:pt x="179" y="3591"/>
                  </a:cubicBezTo>
                  <a:cubicBezTo>
                    <a:pt x="20" y="3929"/>
                    <a:pt x="0" y="4286"/>
                    <a:pt x="80" y="4642"/>
                  </a:cubicBezTo>
                  <a:cubicBezTo>
                    <a:pt x="219" y="4980"/>
                    <a:pt x="437" y="5257"/>
                    <a:pt x="754" y="5416"/>
                  </a:cubicBezTo>
                  <a:lnTo>
                    <a:pt x="2995" y="6447"/>
                  </a:lnTo>
                  <a:cubicBezTo>
                    <a:pt x="3273" y="6566"/>
                    <a:pt x="3471" y="6864"/>
                    <a:pt x="3471" y="7201"/>
                  </a:cubicBezTo>
                  <a:lnTo>
                    <a:pt x="3471" y="9600"/>
                  </a:lnTo>
                  <a:cubicBezTo>
                    <a:pt x="3471" y="9918"/>
                    <a:pt x="3392" y="10235"/>
                    <a:pt x="3273" y="10572"/>
                  </a:cubicBezTo>
                  <a:lnTo>
                    <a:pt x="2003" y="13467"/>
                  </a:lnTo>
                  <a:cubicBezTo>
                    <a:pt x="1706" y="14142"/>
                    <a:pt x="1984" y="14895"/>
                    <a:pt x="2598" y="15193"/>
                  </a:cubicBezTo>
                  <a:cubicBezTo>
                    <a:pt x="2777" y="15292"/>
                    <a:pt x="2975" y="15332"/>
                    <a:pt x="3154" y="15332"/>
                  </a:cubicBezTo>
                  <a:cubicBezTo>
                    <a:pt x="3689" y="15332"/>
                    <a:pt x="4145" y="15034"/>
                    <a:pt x="4343" y="14558"/>
                  </a:cubicBezTo>
                  <a:lnTo>
                    <a:pt x="5791" y="11266"/>
                  </a:lnTo>
                  <a:lnTo>
                    <a:pt x="5831" y="11266"/>
                  </a:lnTo>
                  <a:lnTo>
                    <a:pt x="7279" y="14558"/>
                  </a:lnTo>
                  <a:cubicBezTo>
                    <a:pt x="7477" y="15034"/>
                    <a:pt x="7953" y="15351"/>
                    <a:pt x="8468" y="15351"/>
                  </a:cubicBezTo>
                  <a:cubicBezTo>
                    <a:pt x="8706" y="15351"/>
                    <a:pt x="8964" y="15272"/>
                    <a:pt x="9182" y="15133"/>
                  </a:cubicBezTo>
                  <a:cubicBezTo>
                    <a:pt x="9698" y="14776"/>
                    <a:pt x="9896" y="14082"/>
                    <a:pt x="9658" y="13467"/>
                  </a:cubicBezTo>
                  <a:lnTo>
                    <a:pt x="8389" y="10532"/>
                  </a:lnTo>
                  <a:cubicBezTo>
                    <a:pt x="8270" y="10235"/>
                    <a:pt x="8191" y="9918"/>
                    <a:pt x="8191" y="9580"/>
                  </a:cubicBezTo>
                  <a:lnTo>
                    <a:pt x="8191" y="7161"/>
                  </a:lnTo>
                  <a:cubicBezTo>
                    <a:pt x="8191" y="6844"/>
                    <a:pt x="8369" y="6566"/>
                    <a:pt x="8667" y="6427"/>
                  </a:cubicBezTo>
                  <a:lnTo>
                    <a:pt x="10848" y="5376"/>
                  </a:lnTo>
                  <a:cubicBezTo>
                    <a:pt x="11503" y="5118"/>
                    <a:pt x="11800" y="4404"/>
                    <a:pt x="11562" y="3770"/>
                  </a:cubicBezTo>
                  <a:cubicBezTo>
                    <a:pt x="11443" y="3433"/>
                    <a:pt x="11165" y="3155"/>
                    <a:pt x="10828" y="3016"/>
                  </a:cubicBezTo>
                  <a:cubicBezTo>
                    <a:pt x="10661" y="2942"/>
                    <a:pt x="10494" y="2907"/>
                    <a:pt x="10328" y="2907"/>
                  </a:cubicBezTo>
                  <a:cubicBezTo>
                    <a:pt x="10141" y="2907"/>
                    <a:pt x="9956" y="2952"/>
                    <a:pt x="9777" y="3036"/>
                  </a:cubicBezTo>
                  <a:lnTo>
                    <a:pt x="8191" y="3770"/>
                  </a:lnTo>
                  <a:cubicBezTo>
                    <a:pt x="8369" y="3433"/>
                    <a:pt x="8449" y="3056"/>
                    <a:pt x="8468" y="2679"/>
                  </a:cubicBezTo>
                  <a:cubicBezTo>
                    <a:pt x="8488" y="1985"/>
                    <a:pt x="8230" y="1331"/>
                    <a:pt x="7754" y="835"/>
                  </a:cubicBezTo>
                  <a:cubicBezTo>
                    <a:pt x="7259" y="299"/>
                    <a:pt x="6604" y="2"/>
                    <a:pt x="5910" y="2"/>
                  </a:cubicBezTo>
                  <a:cubicBezTo>
                    <a:pt x="5886" y="1"/>
                    <a:pt x="5862" y="1"/>
                    <a:pt x="5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3920;p76">
              <a:extLst>
                <a:ext uri="{FF2B5EF4-FFF2-40B4-BE49-F238E27FC236}">
                  <a16:creationId xmlns:a16="http://schemas.microsoft.com/office/drawing/2014/main" id="{8CBCDD7D-5A9B-ADEB-B3E9-0E852341061C}"/>
                </a:ext>
              </a:extLst>
            </p:cNvPr>
            <p:cNvSpPr/>
            <p:nvPr/>
          </p:nvSpPr>
          <p:spPr>
            <a:xfrm>
              <a:off x="5698945" y="1996381"/>
              <a:ext cx="66500" cy="23212"/>
            </a:xfrm>
            <a:custGeom>
              <a:avLst/>
              <a:gdLst/>
              <a:ahLst/>
              <a:cxnLst/>
              <a:rect l="l" t="t" r="r" b="b"/>
              <a:pathLst>
                <a:path w="2183" h="762" extrusionOk="0">
                  <a:moveTo>
                    <a:pt x="264" y="0"/>
                  </a:moveTo>
                  <a:cubicBezTo>
                    <a:pt x="187" y="0"/>
                    <a:pt x="116" y="36"/>
                    <a:pt x="80" y="107"/>
                  </a:cubicBezTo>
                  <a:cubicBezTo>
                    <a:pt x="1" y="246"/>
                    <a:pt x="21" y="385"/>
                    <a:pt x="140" y="464"/>
                  </a:cubicBezTo>
                  <a:cubicBezTo>
                    <a:pt x="437" y="662"/>
                    <a:pt x="754" y="762"/>
                    <a:pt x="1092" y="762"/>
                  </a:cubicBezTo>
                  <a:cubicBezTo>
                    <a:pt x="1409" y="762"/>
                    <a:pt x="1726" y="662"/>
                    <a:pt x="2024" y="464"/>
                  </a:cubicBezTo>
                  <a:cubicBezTo>
                    <a:pt x="2143" y="385"/>
                    <a:pt x="2182" y="246"/>
                    <a:pt x="2103" y="107"/>
                  </a:cubicBezTo>
                  <a:cubicBezTo>
                    <a:pt x="2032" y="36"/>
                    <a:pt x="1946" y="0"/>
                    <a:pt x="1863" y="0"/>
                  </a:cubicBezTo>
                  <a:cubicBezTo>
                    <a:pt x="1808" y="0"/>
                    <a:pt x="1754" y="16"/>
                    <a:pt x="1706" y="48"/>
                  </a:cubicBezTo>
                  <a:cubicBezTo>
                    <a:pt x="1508" y="186"/>
                    <a:pt x="1290" y="266"/>
                    <a:pt x="1072" y="266"/>
                  </a:cubicBezTo>
                  <a:cubicBezTo>
                    <a:pt x="834" y="266"/>
                    <a:pt x="616" y="186"/>
                    <a:pt x="417" y="48"/>
                  </a:cubicBezTo>
                  <a:cubicBezTo>
                    <a:pt x="370" y="16"/>
                    <a:pt x="316" y="0"/>
                    <a:pt x="2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921;p76">
              <a:extLst>
                <a:ext uri="{FF2B5EF4-FFF2-40B4-BE49-F238E27FC236}">
                  <a16:creationId xmlns:a16="http://schemas.microsoft.com/office/drawing/2014/main" id="{3E925630-6775-60E6-9F31-016C77DB12EA}"/>
                </a:ext>
              </a:extLst>
            </p:cNvPr>
            <p:cNvSpPr/>
            <p:nvPr/>
          </p:nvSpPr>
          <p:spPr>
            <a:xfrm>
              <a:off x="5699554" y="1964578"/>
              <a:ext cx="15140" cy="15140"/>
            </a:xfrm>
            <a:custGeom>
              <a:avLst/>
              <a:gdLst/>
              <a:ahLst/>
              <a:cxnLst/>
              <a:rect l="l" t="t" r="r" b="b"/>
              <a:pathLst>
                <a:path w="497" h="497" extrusionOk="0">
                  <a:moveTo>
                    <a:pt x="258" y="1"/>
                  </a:moveTo>
                  <a:cubicBezTo>
                    <a:pt x="179" y="1"/>
                    <a:pt x="120" y="21"/>
                    <a:pt x="80" y="60"/>
                  </a:cubicBezTo>
                  <a:cubicBezTo>
                    <a:pt x="20" y="120"/>
                    <a:pt x="1" y="160"/>
                    <a:pt x="1" y="239"/>
                  </a:cubicBezTo>
                  <a:cubicBezTo>
                    <a:pt x="1" y="318"/>
                    <a:pt x="20" y="358"/>
                    <a:pt x="80" y="417"/>
                  </a:cubicBezTo>
                  <a:cubicBezTo>
                    <a:pt x="100" y="457"/>
                    <a:pt x="179" y="497"/>
                    <a:pt x="258" y="497"/>
                  </a:cubicBezTo>
                  <a:cubicBezTo>
                    <a:pt x="318" y="497"/>
                    <a:pt x="377" y="457"/>
                    <a:pt x="417" y="417"/>
                  </a:cubicBezTo>
                  <a:cubicBezTo>
                    <a:pt x="477" y="358"/>
                    <a:pt x="496" y="318"/>
                    <a:pt x="496" y="239"/>
                  </a:cubicBezTo>
                  <a:cubicBezTo>
                    <a:pt x="496" y="160"/>
                    <a:pt x="477" y="120"/>
                    <a:pt x="417" y="60"/>
                  </a:cubicBezTo>
                  <a:cubicBezTo>
                    <a:pt x="377" y="21"/>
                    <a:pt x="318" y="1"/>
                    <a:pt x="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922;p76">
              <a:extLst>
                <a:ext uri="{FF2B5EF4-FFF2-40B4-BE49-F238E27FC236}">
                  <a16:creationId xmlns:a16="http://schemas.microsoft.com/office/drawing/2014/main" id="{ED979648-75F1-F330-200B-0591965A48DB}"/>
                </a:ext>
              </a:extLst>
            </p:cNvPr>
            <p:cNvSpPr/>
            <p:nvPr/>
          </p:nvSpPr>
          <p:spPr>
            <a:xfrm>
              <a:off x="5747898" y="1964578"/>
              <a:ext cx="15109" cy="15140"/>
            </a:xfrm>
            <a:custGeom>
              <a:avLst/>
              <a:gdLst/>
              <a:ahLst/>
              <a:cxnLst/>
              <a:rect l="l" t="t" r="r" b="b"/>
              <a:pathLst>
                <a:path w="496" h="497" extrusionOk="0">
                  <a:moveTo>
                    <a:pt x="258" y="1"/>
                  </a:moveTo>
                  <a:cubicBezTo>
                    <a:pt x="179" y="1"/>
                    <a:pt x="119" y="21"/>
                    <a:pt x="79" y="60"/>
                  </a:cubicBezTo>
                  <a:cubicBezTo>
                    <a:pt x="20" y="120"/>
                    <a:pt x="0" y="160"/>
                    <a:pt x="0" y="239"/>
                  </a:cubicBezTo>
                  <a:cubicBezTo>
                    <a:pt x="0" y="318"/>
                    <a:pt x="20" y="358"/>
                    <a:pt x="79" y="417"/>
                  </a:cubicBezTo>
                  <a:cubicBezTo>
                    <a:pt x="119" y="457"/>
                    <a:pt x="179" y="497"/>
                    <a:pt x="258" y="497"/>
                  </a:cubicBezTo>
                  <a:cubicBezTo>
                    <a:pt x="317" y="497"/>
                    <a:pt x="377" y="457"/>
                    <a:pt x="417" y="417"/>
                  </a:cubicBezTo>
                  <a:cubicBezTo>
                    <a:pt x="476" y="358"/>
                    <a:pt x="496" y="318"/>
                    <a:pt x="496" y="239"/>
                  </a:cubicBezTo>
                  <a:cubicBezTo>
                    <a:pt x="496" y="160"/>
                    <a:pt x="476" y="120"/>
                    <a:pt x="417" y="60"/>
                  </a:cubicBezTo>
                  <a:cubicBezTo>
                    <a:pt x="377" y="21"/>
                    <a:pt x="317" y="1"/>
                    <a:pt x="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923;p76">
              <a:extLst>
                <a:ext uri="{FF2B5EF4-FFF2-40B4-BE49-F238E27FC236}">
                  <a16:creationId xmlns:a16="http://schemas.microsoft.com/office/drawing/2014/main" id="{4839CC8E-ED33-14BE-75A3-2ECE3E8BEAC0}"/>
                </a:ext>
              </a:extLst>
            </p:cNvPr>
            <p:cNvSpPr/>
            <p:nvPr/>
          </p:nvSpPr>
          <p:spPr>
            <a:xfrm>
              <a:off x="5708023" y="2052797"/>
              <a:ext cx="46547" cy="46547"/>
            </a:xfrm>
            <a:custGeom>
              <a:avLst/>
              <a:gdLst/>
              <a:ahLst/>
              <a:cxnLst/>
              <a:rect l="l" t="t" r="r" b="b"/>
              <a:pathLst>
                <a:path w="1528" h="1528" extrusionOk="0">
                  <a:moveTo>
                    <a:pt x="774" y="516"/>
                  </a:moveTo>
                  <a:cubicBezTo>
                    <a:pt x="912" y="516"/>
                    <a:pt x="1031" y="635"/>
                    <a:pt x="1031" y="794"/>
                  </a:cubicBezTo>
                  <a:cubicBezTo>
                    <a:pt x="1031" y="932"/>
                    <a:pt x="912" y="1071"/>
                    <a:pt x="774" y="1071"/>
                  </a:cubicBezTo>
                  <a:cubicBezTo>
                    <a:pt x="615" y="1071"/>
                    <a:pt x="496" y="932"/>
                    <a:pt x="496" y="794"/>
                  </a:cubicBezTo>
                  <a:cubicBezTo>
                    <a:pt x="496" y="635"/>
                    <a:pt x="615" y="516"/>
                    <a:pt x="774" y="516"/>
                  </a:cubicBezTo>
                  <a:close/>
                  <a:moveTo>
                    <a:pt x="774" y="0"/>
                  </a:moveTo>
                  <a:cubicBezTo>
                    <a:pt x="337" y="0"/>
                    <a:pt x="0" y="337"/>
                    <a:pt x="0" y="774"/>
                  </a:cubicBezTo>
                  <a:cubicBezTo>
                    <a:pt x="0" y="1190"/>
                    <a:pt x="337" y="1527"/>
                    <a:pt x="774" y="1527"/>
                  </a:cubicBezTo>
                  <a:cubicBezTo>
                    <a:pt x="1190" y="1527"/>
                    <a:pt x="1527" y="1190"/>
                    <a:pt x="1527" y="774"/>
                  </a:cubicBezTo>
                  <a:cubicBezTo>
                    <a:pt x="1527" y="337"/>
                    <a:pt x="1190" y="0"/>
                    <a:pt x="7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924;p76">
              <a:extLst>
                <a:ext uri="{FF2B5EF4-FFF2-40B4-BE49-F238E27FC236}">
                  <a16:creationId xmlns:a16="http://schemas.microsoft.com/office/drawing/2014/main" id="{37BEF371-B617-E856-39EB-5E895E8E5222}"/>
                </a:ext>
              </a:extLst>
            </p:cNvPr>
            <p:cNvSpPr/>
            <p:nvPr/>
          </p:nvSpPr>
          <p:spPr>
            <a:xfrm>
              <a:off x="5708023" y="2117439"/>
              <a:ext cx="46547" cy="47156"/>
            </a:xfrm>
            <a:custGeom>
              <a:avLst/>
              <a:gdLst/>
              <a:ahLst/>
              <a:cxnLst/>
              <a:rect l="l" t="t" r="r" b="b"/>
              <a:pathLst>
                <a:path w="1528" h="1548" extrusionOk="0">
                  <a:moveTo>
                    <a:pt x="774" y="536"/>
                  </a:moveTo>
                  <a:cubicBezTo>
                    <a:pt x="912" y="536"/>
                    <a:pt x="1031" y="655"/>
                    <a:pt x="1031" y="793"/>
                  </a:cubicBezTo>
                  <a:cubicBezTo>
                    <a:pt x="1031" y="932"/>
                    <a:pt x="912" y="1071"/>
                    <a:pt x="774" y="1071"/>
                  </a:cubicBezTo>
                  <a:cubicBezTo>
                    <a:pt x="615" y="1071"/>
                    <a:pt x="496" y="952"/>
                    <a:pt x="496" y="793"/>
                  </a:cubicBezTo>
                  <a:cubicBezTo>
                    <a:pt x="496" y="655"/>
                    <a:pt x="615" y="536"/>
                    <a:pt x="774" y="536"/>
                  </a:cubicBezTo>
                  <a:close/>
                  <a:moveTo>
                    <a:pt x="774" y="0"/>
                  </a:moveTo>
                  <a:cubicBezTo>
                    <a:pt x="337" y="0"/>
                    <a:pt x="0" y="357"/>
                    <a:pt x="0" y="774"/>
                  </a:cubicBezTo>
                  <a:cubicBezTo>
                    <a:pt x="0" y="1190"/>
                    <a:pt x="337" y="1547"/>
                    <a:pt x="774" y="1547"/>
                  </a:cubicBezTo>
                  <a:cubicBezTo>
                    <a:pt x="1190" y="1547"/>
                    <a:pt x="1527" y="1190"/>
                    <a:pt x="1527" y="774"/>
                  </a:cubicBezTo>
                  <a:cubicBezTo>
                    <a:pt x="1527" y="357"/>
                    <a:pt x="1190" y="0"/>
                    <a:pt x="7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3B738853-253B-C08F-6B2B-BCA3B03247D6}"/>
              </a:ext>
            </a:extLst>
          </p:cNvPr>
          <p:cNvSpPr txBox="1"/>
          <p:nvPr/>
        </p:nvSpPr>
        <p:spPr>
          <a:xfrm>
            <a:off x="160265" y="873048"/>
            <a:ext cx="93418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tx2"/>
                </a:solidFill>
                <a:latin typeface="Modern Love" panose="04090805081005020601" pitchFamily="82" charset="0"/>
              </a:rPr>
              <a:t>START GAME: LEVEL MAPPING</a:t>
            </a:r>
            <a:endParaRPr lang="it-IT" sz="4000" dirty="0">
              <a:latin typeface="Modern Love" panose="04090805081005020601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00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E4D1FE-4FC1-D23F-879A-EF8F72A16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48639"/>
            <a:ext cx="4478183" cy="5719640"/>
          </a:xfrm>
        </p:spPr>
        <p:txBody>
          <a:bodyPr anchor="t">
            <a:normAutofit/>
          </a:bodyPr>
          <a:lstStyle/>
          <a:p>
            <a:r>
              <a:rPr lang="it-IT" sz="4800" b="1" dirty="0">
                <a:latin typeface="Modern Love" panose="04090805081005020601" pitchFamily="82" charset="0"/>
                <a:cs typeface="Times New Roman" panose="02020603050405020304" pitchFamily="18" charset="0"/>
              </a:rPr>
              <a:t>GARANTIRE IL DIVERTIMENTO </a:t>
            </a:r>
            <a:r>
              <a:rPr lang="it-IT" sz="4800" b="1" dirty="0">
                <a:solidFill>
                  <a:schemeClr val="tx2"/>
                </a:solidFill>
                <a:latin typeface="Modern Love" panose="04090805081005020601" pitchFamily="82" charset="0"/>
                <a:cs typeface="Times New Roman" panose="02020603050405020304" pitchFamily="18" charset="0"/>
              </a:rPr>
              <a:t>E LA STABILITÀ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74D344F-DB5B-31F4-4C4F-0555D7168F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87542" y="548639"/>
            <a:ext cx="6189780" cy="586130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it-IT" altLang="it-IT" b="1" i="0" u="sng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Rockwell" panose="02060603020205020403" pitchFamily="18" charset="0"/>
                <a:cs typeface="Times New Roman" panose="02020603050405020304" pitchFamily="18" charset="0"/>
              </a:rPr>
              <a:t>Strategia di Testing</a:t>
            </a:r>
            <a:r>
              <a:rPr kumimoji="0" lang="it-IT" altLang="it-IT" b="1" i="0" u="sng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it-IT" altLang="it-IT" b="0" i="0" u="sng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Non solo test tecnici, ma anche test di "giocabilità" (</a:t>
            </a:r>
            <a:r>
              <a:rPr kumimoji="0" lang="it-IT" altLang="it-IT" b="1" i="0" u="none" strike="noStrike" cap="none" normalizeH="0" baseline="0" dirty="0" err="1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Playtesting</a:t>
            </a:r>
            <a:r>
              <a:rPr kumimoji="0" lang="it-IT" altLang="it-IT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per assicurare che l'esperienza sia divertente e bilanciata.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it-IT" altLang="it-IT" b="0" i="0" u="sng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it-IT" altLang="it-IT" b="1" i="0" u="sng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Rockwell" panose="02060603020205020403" pitchFamily="18" charset="0"/>
                <a:cs typeface="Times New Roman" panose="02020603050405020304" pitchFamily="18" charset="0"/>
              </a:rPr>
              <a:t>Attività Svolte</a:t>
            </a:r>
            <a:r>
              <a:rPr kumimoji="0" lang="it-IT" altLang="it-IT" b="1" i="0" u="sng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it-IT" altLang="it-IT" b="0" i="0" u="sng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it-IT" altLang="it-IT" b="1" i="0" u="sng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 Funzionali</a:t>
            </a:r>
            <a:r>
              <a:rPr kumimoji="0" lang="it-IT" altLang="it-IT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Verifica del corretto calcolo dei punteggi, dello sblocco dei livelli e del login utente.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it-IT" altLang="it-IT" b="1" i="0" u="sng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it-IT" altLang="it-IT" b="1" i="0" u="sng" strike="noStrike" cap="none" normalizeH="0" baseline="0" dirty="0" err="1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Usability</a:t>
            </a:r>
            <a:r>
              <a:rPr kumimoji="0" lang="it-IT" altLang="it-IT" b="1" i="0" u="sng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Testing (</a:t>
            </a:r>
            <a:r>
              <a:rPr kumimoji="0" lang="it-IT" altLang="it-IT" b="1" i="0" u="sng" strike="noStrike" cap="none" normalizeH="0" baseline="0" dirty="0" err="1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Playtesting</a:t>
            </a:r>
            <a:r>
              <a:rPr kumimoji="0" lang="it-IT" altLang="it-IT" b="1" i="0" u="sng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0" lang="it-IT" altLang="it-IT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Abbiamo fatto provare l'app a utenti reali per capire se le sfide fossero       troppo facili o troppo difficili e se l'interfaccia fosse intuitiva.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it-IT" altLang="it-IT" b="1" i="0" u="sng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it-IT" altLang="it-IT" b="1" i="0" u="sng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Cross-Browser Testing</a:t>
            </a:r>
            <a:r>
              <a:rPr kumimoji="0" lang="it-IT" altLang="it-IT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Verifica che i mini-giochi funzionino su diversi browser (Chrome, Firefox, Safari).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it-IT" altLang="it-IT" b="1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it-IT" altLang="it-IT" b="1" i="0" u="sng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Rockwell" panose="02060603020205020403" pitchFamily="18" charset="0"/>
                <a:cs typeface="Times New Roman" panose="02020603050405020304" pitchFamily="18" charset="0"/>
              </a:rPr>
              <a:t>Risultati</a:t>
            </a:r>
            <a:r>
              <a:rPr kumimoji="0" lang="it-IT" altLang="it-IT" b="1" i="0" u="sng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Il core loop del gioco (Gioca -&gt; Guadagna Punti -&gt; Sblocca Livello) è stabile e funzionante.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it-IT" altLang="it-IT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3" name="Google Shape;1631;p49">
            <a:extLst>
              <a:ext uri="{FF2B5EF4-FFF2-40B4-BE49-F238E27FC236}">
                <a16:creationId xmlns:a16="http://schemas.microsoft.com/office/drawing/2014/main" id="{D9748302-A526-27FE-0BD5-9D97CA87B30E}"/>
              </a:ext>
            </a:extLst>
          </p:cNvPr>
          <p:cNvSpPr/>
          <p:nvPr/>
        </p:nvSpPr>
        <p:spPr>
          <a:xfrm rot="20488711">
            <a:off x="335944" y="3791188"/>
            <a:ext cx="3323850" cy="1371119"/>
          </a:xfrm>
          <a:custGeom>
            <a:avLst/>
            <a:gdLst/>
            <a:ahLst/>
            <a:cxnLst/>
            <a:rect l="l" t="t" r="r" b="b"/>
            <a:pathLst>
              <a:path w="62790" h="24101" extrusionOk="0">
                <a:moveTo>
                  <a:pt x="29454" y="1693"/>
                </a:moveTo>
                <a:cubicBezTo>
                  <a:pt x="29957" y="1693"/>
                  <a:pt x="30459" y="1722"/>
                  <a:pt x="30958" y="1778"/>
                </a:cubicBezTo>
                <a:lnTo>
                  <a:pt x="30958" y="1778"/>
                </a:lnTo>
                <a:cubicBezTo>
                  <a:pt x="29992" y="1873"/>
                  <a:pt x="29033" y="2112"/>
                  <a:pt x="28178" y="2558"/>
                </a:cubicBezTo>
                <a:cubicBezTo>
                  <a:pt x="27938" y="2678"/>
                  <a:pt x="27698" y="2838"/>
                  <a:pt x="27498" y="3038"/>
                </a:cubicBezTo>
                <a:cubicBezTo>
                  <a:pt x="27019" y="2878"/>
                  <a:pt x="26539" y="2758"/>
                  <a:pt x="26059" y="2718"/>
                </a:cubicBezTo>
                <a:cubicBezTo>
                  <a:pt x="25979" y="2598"/>
                  <a:pt x="25820" y="2478"/>
                  <a:pt x="25660" y="2318"/>
                </a:cubicBezTo>
                <a:cubicBezTo>
                  <a:pt x="25899" y="2238"/>
                  <a:pt x="26099" y="2158"/>
                  <a:pt x="26339" y="2078"/>
                </a:cubicBezTo>
                <a:cubicBezTo>
                  <a:pt x="27355" y="1818"/>
                  <a:pt x="28404" y="1693"/>
                  <a:pt x="29454" y="1693"/>
                </a:cubicBezTo>
                <a:close/>
                <a:moveTo>
                  <a:pt x="30256" y="2318"/>
                </a:moveTo>
                <a:lnTo>
                  <a:pt x="30096" y="2358"/>
                </a:lnTo>
                <a:cubicBezTo>
                  <a:pt x="29976" y="2398"/>
                  <a:pt x="29816" y="2478"/>
                  <a:pt x="29616" y="2558"/>
                </a:cubicBezTo>
                <a:cubicBezTo>
                  <a:pt x="29457" y="2638"/>
                  <a:pt x="29217" y="2718"/>
                  <a:pt x="28977" y="2838"/>
                </a:cubicBezTo>
                <a:cubicBezTo>
                  <a:pt x="28857" y="2878"/>
                  <a:pt x="28737" y="2918"/>
                  <a:pt x="28617" y="2998"/>
                </a:cubicBezTo>
                <a:cubicBezTo>
                  <a:pt x="28497" y="3038"/>
                  <a:pt x="28377" y="3117"/>
                  <a:pt x="28258" y="3197"/>
                </a:cubicBezTo>
                <a:lnTo>
                  <a:pt x="28138" y="3277"/>
                </a:lnTo>
                <a:lnTo>
                  <a:pt x="27858" y="3157"/>
                </a:lnTo>
                <a:cubicBezTo>
                  <a:pt x="27938" y="3078"/>
                  <a:pt x="28058" y="2998"/>
                  <a:pt x="28178" y="2958"/>
                </a:cubicBezTo>
                <a:cubicBezTo>
                  <a:pt x="28617" y="2678"/>
                  <a:pt x="29097" y="2518"/>
                  <a:pt x="29576" y="2398"/>
                </a:cubicBezTo>
                <a:cubicBezTo>
                  <a:pt x="29816" y="2358"/>
                  <a:pt x="30056" y="2318"/>
                  <a:pt x="30256" y="2318"/>
                </a:cubicBezTo>
                <a:close/>
                <a:moveTo>
                  <a:pt x="41136" y="3008"/>
                </a:moveTo>
                <a:cubicBezTo>
                  <a:pt x="41692" y="3008"/>
                  <a:pt x="42249" y="3061"/>
                  <a:pt x="42806" y="3157"/>
                </a:cubicBezTo>
                <a:cubicBezTo>
                  <a:pt x="43965" y="3357"/>
                  <a:pt x="45044" y="3797"/>
                  <a:pt x="46003" y="4476"/>
                </a:cubicBezTo>
                <a:cubicBezTo>
                  <a:pt x="45061" y="4155"/>
                  <a:pt x="44096" y="3995"/>
                  <a:pt x="43133" y="3995"/>
                </a:cubicBezTo>
                <a:cubicBezTo>
                  <a:pt x="42298" y="3995"/>
                  <a:pt x="41464" y="4115"/>
                  <a:pt x="40647" y="4356"/>
                </a:cubicBezTo>
                <a:cubicBezTo>
                  <a:pt x="39648" y="4716"/>
                  <a:pt x="38769" y="5316"/>
                  <a:pt x="38050" y="6035"/>
                </a:cubicBezTo>
                <a:cubicBezTo>
                  <a:pt x="37441" y="5959"/>
                  <a:pt x="36849" y="5931"/>
                  <a:pt x="36253" y="5931"/>
                </a:cubicBezTo>
                <a:cubicBezTo>
                  <a:pt x="35909" y="5931"/>
                  <a:pt x="35563" y="5941"/>
                  <a:pt x="35212" y="5955"/>
                </a:cubicBezTo>
                <a:cubicBezTo>
                  <a:pt x="34932" y="5955"/>
                  <a:pt x="34532" y="5995"/>
                  <a:pt x="34173" y="5995"/>
                </a:cubicBezTo>
                <a:cubicBezTo>
                  <a:pt x="34812" y="5595"/>
                  <a:pt x="35492" y="5156"/>
                  <a:pt x="36171" y="4636"/>
                </a:cubicBezTo>
                <a:cubicBezTo>
                  <a:pt x="37330" y="3837"/>
                  <a:pt x="38649" y="3277"/>
                  <a:pt x="40048" y="3078"/>
                </a:cubicBezTo>
                <a:cubicBezTo>
                  <a:pt x="40411" y="3030"/>
                  <a:pt x="40773" y="3008"/>
                  <a:pt x="41136" y="3008"/>
                </a:cubicBezTo>
                <a:close/>
                <a:moveTo>
                  <a:pt x="34452" y="1773"/>
                </a:moveTo>
                <a:cubicBezTo>
                  <a:pt x="35261" y="1773"/>
                  <a:pt x="36076" y="1833"/>
                  <a:pt x="36891" y="1958"/>
                </a:cubicBezTo>
                <a:cubicBezTo>
                  <a:pt x="37770" y="2118"/>
                  <a:pt x="38649" y="2438"/>
                  <a:pt x="39488" y="2838"/>
                </a:cubicBezTo>
                <a:cubicBezTo>
                  <a:pt x="38955" y="2746"/>
                  <a:pt x="38203" y="2645"/>
                  <a:pt x="37374" y="2645"/>
                </a:cubicBezTo>
                <a:cubicBezTo>
                  <a:pt x="36401" y="2645"/>
                  <a:pt x="35323" y="2784"/>
                  <a:pt x="34373" y="3237"/>
                </a:cubicBezTo>
                <a:cubicBezTo>
                  <a:pt x="33134" y="3917"/>
                  <a:pt x="32054" y="4916"/>
                  <a:pt x="31295" y="6075"/>
                </a:cubicBezTo>
                <a:cubicBezTo>
                  <a:pt x="31055" y="5675"/>
                  <a:pt x="30776" y="5316"/>
                  <a:pt x="30496" y="4996"/>
                </a:cubicBezTo>
                <a:cubicBezTo>
                  <a:pt x="29936" y="4356"/>
                  <a:pt x="29257" y="3837"/>
                  <a:pt x="28497" y="3437"/>
                </a:cubicBezTo>
                <a:cubicBezTo>
                  <a:pt x="29656" y="2798"/>
                  <a:pt x="30895" y="2278"/>
                  <a:pt x="32214" y="1958"/>
                </a:cubicBezTo>
                <a:lnTo>
                  <a:pt x="32254" y="1918"/>
                </a:lnTo>
                <a:cubicBezTo>
                  <a:pt x="32979" y="1823"/>
                  <a:pt x="33713" y="1773"/>
                  <a:pt x="34452" y="1773"/>
                </a:cubicBezTo>
                <a:close/>
                <a:moveTo>
                  <a:pt x="42706" y="4421"/>
                </a:moveTo>
                <a:cubicBezTo>
                  <a:pt x="42846" y="4421"/>
                  <a:pt x="42986" y="4426"/>
                  <a:pt x="43125" y="4436"/>
                </a:cubicBezTo>
                <a:cubicBezTo>
                  <a:pt x="43485" y="4436"/>
                  <a:pt x="43885" y="4476"/>
                  <a:pt x="44245" y="4556"/>
                </a:cubicBezTo>
                <a:cubicBezTo>
                  <a:pt x="44524" y="4636"/>
                  <a:pt x="44684" y="4676"/>
                  <a:pt x="44684" y="4676"/>
                </a:cubicBezTo>
                <a:lnTo>
                  <a:pt x="44245" y="4676"/>
                </a:lnTo>
                <a:cubicBezTo>
                  <a:pt x="43965" y="4676"/>
                  <a:pt x="43565" y="4676"/>
                  <a:pt x="43085" y="4716"/>
                </a:cubicBezTo>
                <a:cubicBezTo>
                  <a:pt x="42566" y="4796"/>
                  <a:pt x="42046" y="4876"/>
                  <a:pt x="41527" y="5036"/>
                </a:cubicBezTo>
                <a:cubicBezTo>
                  <a:pt x="41407" y="5076"/>
                  <a:pt x="41247" y="5116"/>
                  <a:pt x="41127" y="5156"/>
                </a:cubicBezTo>
                <a:lnTo>
                  <a:pt x="40887" y="5236"/>
                </a:lnTo>
                <a:lnTo>
                  <a:pt x="40687" y="5316"/>
                </a:lnTo>
                <a:cubicBezTo>
                  <a:pt x="40408" y="5436"/>
                  <a:pt x="40128" y="5595"/>
                  <a:pt x="39848" y="5755"/>
                </a:cubicBezTo>
                <a:cubicBezTo>
                  <a:pt x="39608" y="5915"/>
                  <a:pt x="39329" y="6075"/>
                  <a:pt x="39089" y="6235"/>
                </a:cubicBezTo>
                <a:cubicBezTo>
                  <a:pt x="38889" y="6195"/>
                  <a:pt x="38649" y="6155"/>
                  <a:pt x="38449" y="6115"/>
                </a:cubicBezTo>
                <a:cubicBezTo>
                  <a:pt x="38569" y="5995"/>
                  <a:pt x="38689" y="5915"/>
                  <a:pt x="38809" y="5835"/>
                </a:cubicBezTo>
                <a:cubicBezTo>
                  <a:pt x="39089" y="5635"/>
                  <a:pt x="39329" y="5436"/>
                  <a:pt x="39648" y="5236"/>
                </a:cubicBezTo>
                <a:cubicBezTo>
                  <a:pt x="39928" y="5076"/>
                  <a:pt x="40208" y="4956"/>
                  <a:pt x="40528" y="4836"/>
                </a:cubicBezTo>
                <a:lnTo>
                  <a:pt x="40767" y="4716"/>
                </a:lnTo>
                <a:lnTo>
                  <a:pt x="41007" y="4676"/>
                </a:lnTo>
                <a:cubicBezTo>
                  <a:pt x="41167" y="4636"/>
                  <a:pt x="41327" y="4596"/>
                  <a:pt x="41447" y="4556"/>
                </a:cubicBezTo>
                <a:cubicBezTo>
                  <a:pt x="41866" y="4466"/>
                  <a:pt x="42286" y="4421"/>
                  <a:pt x="42706" y="4421"/>
                </a:cubicBezTo>
                <a:close/>
                <a:moveTo>
                  <a:pt x="37010" y="3157"/>
                </a:moveTo>
                <a:cubicBezTo>
                  <a:pt x="37290" y="3157"/>
                  <a:pt x="37610" y="3157"/>
                  <a:pt x="37930" y="3197"/>
                </a:cubicBezTo>
                <a:cubicBezTo>
                  <a:pt x="38130" y="3237"/>
                  <a:pt x="38249" y="3277"/>
                  <a:pt x="38249" y="3277"/>
                </a:cubicBezTo>
                <a:lnTo>
                  <a:pt x="37890" y="3277"/>
                </a:lnTo>
                <a:cubicBezTo>
                  <a:pt x="37690" y="3277"/>
                  <a:pt x="37370" y="3357"/>
                  <a:pt x="37010" y="3397"/>
                </a:cubicBezTo>
                <a:cubicBezTo>
                  <a:pt x="36571" y="3477"/>
                  <a:pt x="36171" y="3557"/>
                  <a:pt x="35731" y="3677"/>
                </a:cubicBezTo>
                <a:cubicBezTo>
                  <a:pt x="35532" y="3757"/>
                  <a:pt x="35292" y="3837"/>
                  <a:pt x="35092" y="3917"/>
                </a:cubicBezTo>
                <a:cubicBezTo>
                  <a:pt x="34852" y="4037"/>
                  <a:pt x="34612" y="4157"/>
                  <a:pt x="34413" y="4277"/>
                </a:cubicBezTo>
                <a:cubicBezTo>
                  <a:pt x="34213" y="4396"/>
                  <a:pt x="33973" y="4516"/>
                  <a:pt x="33773" y="4676"/>
                </a:cubicBezTo>
                <a:cubicBezTo>
                  <a:pt x="33573" y="4836"/>
                  <a:pt x="33373" y="4996"/>
                  <a:pt x="33214" y="5156"/>
                </a:cubicBezTo>
                <a:cubicBezTo>
                  <a:pt x="33014" y="5316"/>
                  <a:pt x="32854" y="5476"/>
                  <a:pt x="32694" y="5635"/>
                </a:cubicBezTo>
                <a:cubicBezTo>
                  <a:pt x="32574" y="5795"/>
                  <a:pt x="32414" y="5915"/>
                  <a:pt x="32254" y="6075"/>
                </a:cubicBezTo>
                <a:lnTo>
                  <a:pt x="32054" y="6315"/>
                </a:lnTo>
                <a:lnTo>
                  <a:pt x="31775" y="6395"/>
                </a:lnTo>
                <a:cubicBezTo>
                  <a:pt x="31895" y="6235"/>
                  <a:pt x="31975" y="6075"/>
                  <a:pt x="32094" y="5915"/>
                </a:cubicBezTo>
                <a:cubicBezTo>
                  <a:pt x="32374" y="5555"/>
                  <a:pt x="32694" y="5196"/>
                  <a:pt x="33014" y="4876"/>
                </a:cubicBezTo>
                <a:cubicBezTo>
                  <a:pt x="33214" y="4716"/>
                  <a:pt x="33373" y="4556"/>
                  <a:pt x="33613" y="4396"/>
                </a:cubicBezTo>
                <a:cubicBezTo>
                  <a:pt x="33813" y="4237"/>
                  <a:pt x="34013" y="4077"/>
                  <a:pt x="34253" y="3917"/>
                </a:cubicBezTo>
                <a:cubicBezTo>
                  <a:pt x="34492" y="3797"/>
                  <a:pt x="34732" y="3677"/>
                  <a:pt x="34972" y="3557"/>
                </a:cubicBezTo>
                <a:cubicBezTo>
                  <a:pt x="35212" y="3477"/>
                  <a:pt x="35452" y="3397"/>
                  <a:pt x="35692" y="3317"/>
                </a:cubicBezTo>
                <a:cubicBezTo>
                  <a:pt x="36131" y="3237"/>
                  <a:pt x="36571" y="3157"/>
                  <a:pt x="37010" y="3157"/>
                </a:cubicBezTo>
                <a:close/>
                <a:moveTo>
                  <a:pt x="37335" y="6935"/>
                </a:moveTo>
                <a:cubicBezTo>
                  <a:pt x="37356" y="6935"/>
                  <a:pt x="37370" y="6953"/>
                  <a:pt x="37370" y="6994"/>
                </a:cubicBezTo>
                <a:cubicBezTo>
                  <a:pt x="37370" y="7088"/>
                  <a:pt x="37288" y="7127"/>
                  <a:pt x="37236" y="7127"/>
                </a:cubicBezTo>
                <a:cubicBezTo>
                  <a:pt x="37199" y="7127"/>
                  <a:pt x="37177" y="7107"/>
                  <a:pt x="37210" y="7074"/>
                </a:cubicBezTo>
                <a:cubicBezTo>
                  <a:pt x="37236" y="6996"/>
                  <a:pt x="37296" y="6935"/>
                  <a:pt x="37335" y="6935"/>
                </a:cubicBezTo>
                <a:close/>
                <a:moveTo>
                  <a:pt x="36188" y="6946"/>
                </a:moveTo>
                <a:cubicBezTo>
                  <a:pt x="36203" y="6946"/>
                  <a:pt x="36224" y="6949"/>
                  <a:pt x="36251" y="6954"/>
                </a:cubicBezTo>
                <a:lnTo>
                  <a:pt x="36291" y="6954"/>
                </a:lnTo>
                <a:cubicBezTo>
                  <a:pt x="36453" y="7019"/>
                  <a:pt x="36510" y="7136"/>
                  <a:pt x="36441" y="7136"/>
                </a:cubicBezTo>
                <a:cubicBezTo>
                  <a:pt x="36425" y="7136"/>
                  <a:pt x="36401" y="7130"/>
                  <a:pt x="36371" y="7114"/>
                </a:cubicBezTo>
                <a:cubicBezTo>
                  <a:pt x="36233" y="7045"/>
                  <a:pt x="36095" y="6946"/>
                  <a:pt x="36188" y="6946"/>
                </a:cubicBezTo>
                <a:close/>
                <a:moveTo>
                  <a:pt x="34718" y="7021"/>
                </a:moveTo>
                <a:cubicBezTo>
                  <a:pt x="34892" y="7021"/>
                  <a:pt x="35034" y="7274"/>
                  <a:pt x="34892" y="7274"/>
                </a:cubicBezTo>
                <a:cubicBezTo>
                  <a:pt x="34786" y="7274"/>
                  <a:pt x="34626" y="7310"/>
                  <a:pt x="34531" y="7310"/>
                </a:cubicBezTo>
                <a:cubicBezTo>
                  <a:pt x="34484" y="7310"/>
                  <a:pt x="34453" y="7301"/>
                  <a:pt x="34453" y="7274"/>
                </a:cubicBezTo>
                <a:cubicBezTo>
                  <a:pt x="34373" y="7074"/>
                  <a:pt x="34492" y="7074"/>
                  <a:pt x="34652" y="7034"/>
                </a:cubicBezTo>
                <a:cubicBezTo>
                  <a:pt x="34675" y="7025"/>
                  <a:pt x="34697" y="7021"/>
                  <a:pt x="34718" y="7021"/>
                </a:cubicBezTo>
                <a:close/>
                <a:moveTo>
                  <a:pt x="35770" y="7069"/>
                </a:moveTo>
                <a:cubicBezTo>
                  <a:pt x="35789" y="7069"/>
                  <a:pt x="35803" y="7082"/>
                  <a:pt x="35811" y="7114"/>
                </a:cubicBezTo>
                <a:cubicBezTo>
                  <a:pt x="35851" y="7274"/>
                  <a:pt x="35652" y="7474"/>
                  <a:pt x="35652" y="7474"/>
                </a:cubicBezTo>
                <a:cubicBezTo>
                  <a:pt x="35627" y="7484"/>
                  <a:pt x="35603" y="7488"/>
                  <a:pt x="35581" y="7488"/>
                </a:cubicBezTo>
                <a:cubicBezTo>
                  <a:pt x="35425" y="7488"/>
                  <a:pt x="35347" y="7274"/>
                  <a:pt x="35452" y="7274"/>
                </a:cubicBezTo>
                <a:cubicBezTo>
                  <a:pt x="35548" y="7274"/>
                  <a:pt x="35695" y="7069"/>
                  <a:pt x="35770" y="7069"/>
                </a:cubicBezTo>
                <a:close/>
                <a:moveTo>
                  <a:pt x="38743" y="7340"/>
                </a:moveTo>
                <a:cubicBezTo>
                  <a:pt x="38759" y="7340"/>
                  <a:pt x="38769" y="7355"/>
                  <a:pt x="38769" y="7394"/>
                </a:cubicBezTo>
                <a:cubicBezTo>
                  <a:pt x="38809" y="7554"/>
                  <a:pt x="38689" y="7634"/>
                  <a:pt x="38609" y="7634"/>
                </a:cubicBezTo>
                <a:cubicBezTo>
                  <a:pt x="38489" y="7634"/>
                  <a:pt x="38409" y="7514"/>
                  <a:pt x="38529" y="7514"/>
                </a:cubicBezTo>
                <a:lnTo>
                  <a:pt x="38489" y="7514"/>
                </a:lnTo>
                <a:cubicBezTo>
                  <a:pt x="38580" y="7484"/>
                  <a:pt x="38693" y="7340"/>
                  <a:pt x="38743" y="7340"/>
                </a:cubicBezTo>
                <a:close/>
                <a:moveTo>
                  <a:pt x="32737" y="7436"/>
                </a:moveTo>
                <a:cubicBezTo>
                  <a:pt x="32817" y="7436"/>
                  <a:pt x="32634" y="7714"/>
                  <a:pt x="32534" y="7714"/>
                </a:cubicBezTo>
                <a:cubicBezTo>
                  <a:pt x="32521" y="7718"/>
                  <a:pt x="32510" y="7720"/>
                  <a:pt x="32500" y="7720"/>
                </a:cubicBezTo>
                <a:cubicBezTo>
                  <a:pt x="32416" y="7720"/>
                  <a:pt x="32436" y="7581"/>
                  <a:pt x="32614" y="7474"/>
                </a:cubicBezTo>
                <a:lnTo>
                  <a:pt x="32654" y="7474"/>
                </a:lnTo>
                <a:cubicBezTo>
                  <a:pt x="32694" y="7447"/>
                  <a:pt x="32721" y="7436"/>
                  <a:pt x="32737" y="7436"/>
                </a:cubicBezTo>
                <a:close/>
                <a:moveTo>
                  <a:pt x="39608" y="7594"/>
                </a:moveTo>
                <a:cubicBezTo>
                  <a:pt x="39688" y="7594"/>
                  <a:pt x="39648" y="7754"/>
                  <a:pt x="39568" y="7794"/>
                </a:cubicBezTo>
                <a:cubicBezTo>
                  <a:pt x="39528" y="7794"/>
                  <a:pt x="39448" y="7804"/>
                  <a:pt x="39398" y="7804"/>
                </a:cubicBezTo>
                <a:cubicBezTo>
                  <a:pt x="39349" y="7804"/>
                  <a:pt x="39329" y="7794"/>
                  <a:pt x="39408" y="7754"/>
                </a:cubicBezTo>
                <a:lnTo>
                  <a:pt x="39408" y="7754"/>
                </a:lnTo>
                <a:lnTo>
                  <a:pt x="39369" y="7794"/>
                </a:lnTo>
                <a:cubicBezTo>
                  <a:pt x="39528" y="7714"/>
                  <a:pt x="39568" y="7634"/>
                  <a:pt x="39608" y="7594"/>
                </a:cubicBezTo>
                <a:close/>
                <a:moveTo>
                  <a:pt x="40582" y="7615"/>
                </a:moveTo>
                <a:cubicBezTo>
                  <a:pt x="40593" y="7615"/>
                  <a:pt x="40601" y="7621"/>
                  <a:pt x="40608" y="7634"/>
                </a:cubicBezTo>
                <a:cubicBezTo>
                  <a:pt x="40647" y="7674"/>
                  <a:pt x="40488" y="7874"/>
                  <a:pt x="40448" y="7874"/>
                </a:cubicBezTo>
                <a:lnTo>
                  <a:pt x="40488" y="7874"/>
                </a:lnTo>
                <a:cubicBezTo>
                  <a:pt x="40452" y="7885"/>
                  <a:pt x="40414" y="7890"/>
                  <a:pt x="40380" y="7890"/>
                </a:cubicBezTo>
                <a:cubicBezTo>
                  <a:pt x="40298" y="7890"/>
                  <a:pt x="40243" y="7862"/>
                  <a:pt x="40328" y="7834"/>
                </a:cubicBezTo>
                <a:cubicBezTo>
                  <a:pt x="40428" y="7767"/>
                  <a:pt x="40529" y="7615"/>
                  <a:pt x="40582" y="7615"/>
                </a:cubicBezTo>
                <a:close/>
                <a:moveTo>
                  <a:pt x="34267" y="7611"/>
                </a:moveTo>
                <a:cubicBezTo>
                  <a:pt x="34286" y="7611"/>
                  <a:pt x="34285" y="7618"/>
                  <a:pt x="34253" y="7634"/>
                </a:cubicBezTo>
                <a:cubicBezTo>
                  <a:pt x="34093" y="7754"/>
                  <a:pt x="33933" y="7834"/>
                  <a:pt x="33773" y="7914"/>
                </a:cubicBezTo>
                <a:lnTo>
                  <a:pt x="33733" y="7914"/>
                </a:lnTo>
                <a:cubicBezTo>
                  <a:pt x="33573" y="7914"/>
                  <a:pt x="33533" y="7714"/>
                  <a:pt x="33693" y="7714"/>
                </a:cubicBezTo>
                <a:cubicBezTo>
                  <a:pt x="33789" y="7714"/>
                  <a:pt x="34192" y="7611"/>
                  <a:pt x="34267" y="7611"/>
                </a:cubicBezTo>
                <a:close/>
                <a:moveTo>
                  <a:pt x="36560" y="7499"/>
                </a:moveTo>
                <a:cubicBezTo>
                  <a:pt x="36584" y="7499"/>
                  <a:pt x="36613" y="7504"/>
                  <a:pt x="36651" y="7514"/>
                </a:cubicBezTo>
                <a:cubicBezTo>
                  <a:pt x="36851" y="7554"/>
                  <a:pt x="36811" y="7634"/>
                  <a:pt x="36731" y="7674"/>
                </a:cubicBezTo>
                <a:cubicBezTo>
                  <a:pt x="36651" y="7714"/>
                  <a:pt x="36331" y="8033"/>
                  <a:pt x="36211" y="8033"/>
                </a:cubicBezTo>
                <a:cubicBezTo>
                  <a:pt x="36091" y="8033"/>
                  <a:pt x="36171" y="7834"/>
                  <a:pt x="36331" y="7674"/>
                </a:cubicBezTo>
                <a:cubicBezTo>
                  <a:pt x="36453" y="7552"/>
                  <a:pt x="36482" y="7499"/>
                  <a:pt x="36560" y="7499"/>
                </a:cubicBezTo>
                <a:close/>
                <a:moveTo>
                  <a:pt x="35121" y="7956"/>
                </a:moveTo>
                <a:cubicBezTo>
                  <a:pt x="35186" y="7956"/>
                  <a:pt x="35025" y="8233"/>
                  <a:pt x="34892" y="8233"/>
                </a:cubicBezTo>
                <a:cubicBezTo>
                  <a:pt x="34772" y="8233"/>
                  <a:pt x="34812" y="8113"/>
                  <a:pt x="35012" y="7994"/>
                </a:cubicBezTo>
                <a:lnTo>
                  <a:pt x="35052" y="7994"/>
                </a:lnTo>
                <a:cubicBezTo>
                  <a:pt x="35085" y="7967"/>
                  <a:pt x="35108" y="7956"/>
                  <a:pt x="35121" y="7956"/>
                </a:cubicBezTo>
                <a:close/>
                <a:moveTo>
                  <a:pt x="30397" y="7948"/>
                </a:moveTo>
                <a:cubicBezTo>
                  <a:pt x="30402" y="7948"/>
                  <a:pt x="30409" y="7950"/>
                  <a:pt x="30416" y="7954"/>
                </a:cubicBezTo>
                <a:cubicBezTo>
                  <a:pt x="30600" y="7990"/>
                  <a:pt x="30887" y="8198"/>
                  <a:pt x="30836" y="8198"/>
                </a:cubicBezTo>
                <a:cubicBezTo>
                  <a:pt x="30831" y="8198"/>
                  <a:pt x="30825" y="8196"/>
                  <a:pt x="30815" y="8193"/>
                </a:cubicBezTo>
                <a:cubicBezTo>
                  <a:pt x="30792" y="8188"/>
                  <a:pt x="30762" y="8185"/>
                  <a:pt x="30727" y="8185"/>
                </a:cubicBezTo>
                <a:cubicBezTo>
                  <a:pt x="30561" y="8185"/>
                  <a:pt x="30300" y="8242"/>
                  <a:pt x="30254" y="8242"/>
                </a:cubicBezTo>
                <a:cubicBezTo>
                  <a:pt x="30245" y="8242"/>
                  <a:pt x="30244" y="8239"/>
                  <a:pt x="30256" y="8233"/>
                </a:cubicBezTo>
                <a:lnTo>
                  <a:pt x="30256" y="8193"/>
                </a:lnTo>
                <a:cubicBezTo>
                  <a:pt x="30365" y="8121"/>
                  <a:pt x="30342" y="7948"/>
                  <a:pt x="30397" y="7948"/>
                </a:cubicBezTo>
                <a:close/>
                <a:moveTo>
                  <a:pt x="32925" y="7939"/>
                </a:moveTo>
                <a:cubicBezTo>
                  <a:pt x="33080" y="7939"/>
                  <a:pt x="33159" y="8153"/>
                  <a:pt x="33054" y="8153"/>
                </a:cubicBezTo>
                <a:cubicBezTo>
                  <a:pt x="33046" y="8151"/>
                  <a:pt x="33039" y="8150"/>
                  <a:pt x="33031" y="8150"/>
                </a:cubicBezTo>
                <a:cubicBezTo>
                  <a:pt x="32936" y="8150"/>
                  <a:pt x="32806" y="8318"/>
                  <a:pt x="32736" y="8318"/>
                </a:cubicBezTo>
                <a:cubicBezTo>
                  <a:pt x="32717" y="8318"/>
                  <a:pt x="32702" y="8306"/>
                  <a:pt x="32694" y="8273"/>
                </a:cubicBezTo>
                <a:cubicBezTo>
                  <a:pt x="32654" y="8113"/>
                  <a:pt x="32854" y="7954"/>
                  <a:pt x="32854" y="7954"/>
                </a:cubicBezTo>
                <a:cubicBezTo>
                  <a:pt x="32879" y="7944"/>
                  <a:pt x="32903" y="7939"/>
                  <a:pt x="32925" y="7939"/>
                </a:cubicBezTo>
                <a:close/>
                <a:moveTo>
                  <a:pt x="37731" y="7833"/>
                </a:moveTo>
                <a:cubicBezTo>
                  <a:pt x="37819" y="7833"/>
                  <a:pt x="37995" y="8081"/>
                  <a:pt x="37930" y="8113"/>
                </a:cubicBezTo>
                <a:cubicBezTo>
                  <a:pt x="37724" y="8202"/>
                  <a:pt x="37432" y="8333"/>
                  <a:pt x="37339" y="8333"/>
                </a:cubicBezTo>
                <a:cubicBezTo>
                  <a:pt x="37306" y="8333"/>
                  <a:pt x="37298" y="8316"/>
                  <a:pt x="37330" y="8273"/>
                </a:cubicBezTo>
                <a:lnTo>
                  <a:pt x="37370" y="8273"/>
                </a:lnTo>
                <a:cubicBezTo>
                  <a:pt x="37530" y="8113"/>
                  <a:pt x="37610" y="8073"/>
                  <a:pt x="37690" y="7874"/>
                </a:cubicBezTo>
                <a:cubicBezTo>
                  <a:pt x="37697" y="7845"/>
                  <a:pt x="37712" y="7833"/>
                  <a:pt x="37731" y="7833"/>
                </a:cubicBezTo>
                <a:close/>
                <a:moveTo>
                  <a:pt x="32094" y="7914"/>
                </a:moveTo>
                <a:lnTo>
                  <a:pt x="32094" y="7954"/>
                </a:lnTo>
                <a:cubicBezTo>
                  <a:pt x="32254" y="7994"/>
                  <a:pt x="32214" y="8273"/>
                  <a:pt x="32094" y="8273"/>
                </a:cubicBezTo>
                <a:cubicBezTo>
                  <a:pt x="32009" y="8273"/>
                  <a:pt x="31760" y="8375"/>
                  <a:pt x="31639" y="8375"/>
                </a:cubicBezTo>
                <a:cubicBezTo>
                  <a:pt x="31591" y="8375"/>
                  <a:pt x="31563" y="8359"/>
                  <a:pt x="31575" y="8313"/>
                </a:cubicBezTo>
                <a:cubicBezTo>
                  <a:pt x="31615" y="8153"/>
                  <a:pt x="31975" y="7914"/>
                  <a:pt x="32094" y="7914"/>
                </a:cubicBezTo>
                <a:close/>
                <a:moveTo>
                  <a:pt x="35727" y="8349"/>
                </a:moveTo>
                <a:cubicBezTo>
                  <a:pt x="35836" y="8349"/>
                  <a:pt x="35865" y="8490"/>
                  <a:pt x="35738" y="8490"/>
                </a:cubicBezTo>
                <a:cubicBezTo>
                  <a:pt x="35715" y="8490"/>
                  <a:pt x="35686" y="8485"/>
                  <a:pt x="35652" y="8473"/>
                </a:cubicBezTo>
                <a:cubicBezTo>
                  <a:pt x="35532" y="8473"/>
                  <a:pt x="35572" y="8393"/>
                  <a:pt x="35692" y="8353"/>
                </a:cubicBezTo>
                <a:cubicBezTo>
                  <a:pt x="35704" y="8350"/>
                  <a:pt x="35716" y="8349"/>
                  <a:pt x="35727" y="8349"/>
                </a:cubicBezTo>
                <a:close/>
                <a:moveTo>
                  <a:pt x="33928" y="8429"/>
                </a:moveTo>
                <a:cubicBezTo>
                  <a:pt x="34037" y="8429"/>
                  <a:pt x="34066" y="8569"/>
                  <a:pt x="33940" y="8569"/>
                </a:cubicBezTo>
                <a:cubicBezTo>
                  <a:pt x="33917" y="8569"/>
                  <a:pt x="33888" y="8565"/>
                  <a:pt x="33853" y="8553"/>
                </a:cubicBezTo>
                <a:cubicBezTo>
                  <a:pt x="33733" y="8553"/>
                  <a:pt x="33773" y="8513"/>
                  <a:pt x="33933" y="8433"/>
                </a:cubicBezTo>
                <a:lnTo>
                  <a:pt x="33893" y="8433"/>
                </a:lnTo>
                <a:cubicBezTo>
                  <a:pt x="33905" y="8430"/>
                  <a:pt x="33917" y="8429"/>
                  <a:pt x="33928" y="8429"/>
                </a:cubicBezTo>
                <a:close/>
                <a:moveTo>
                  <a:pt x="36440" y="8469"/>
                </a:moveTo>
                <a:cubicBezTo>
                  <a:pt x="36455" y="8469"/>
                  <a:pt x="36472" y="8470"/>
                  <a:pt x="36491" y="8473"/>
                </a:cubicBezTo>
                <a:cubicBezTo>
                  <a:pt x="36651" y="8513"/>
                  <a:pt x="36571" y="8553"/>
                  <a:pt x="36451" y="8633"/>
                </a:cubicBezTo>
                <a:cubicBezTo>
                  <a:pt x="36439" y="8636"/>
                  <a:pt x="36427" y="8638"/>
                  <a:pt x="36416" y="8638"/>
                </a:cubicBezTo>
                <a:cubicBezTo>
                  <a:pt x="36297" y="8638"/>
                  <a:pt x="36273" y="8469"/>
                  <a:pt x="36440" y="8469"/>
                </a:cubicBezTo>
                <a:close/>
                <a:moveTo>
                  <a:pt x="34642" y="8549"/>
                </a:moveTo>
                <a:cubicBezTo>
                  <a:pt x="34657" y="8549"/>
                  <a:pt x="34674" y="8550"/>
                  <a:pt x="34692" y="8553"/>
                </a:cubicBezTo>
                <a:cubicBezTo>
                  <a:pt x="34852" y="8593"/>
                  <a:pt x="34772" y="8633"/>
                  <a:pt x="34652" y="8713"/>
                </a:cubicBezTo>
                <a:cubicBezTo>
                  <a:pt x="34640" y="8716"/>
                  <a:pt x="34628" y="8717"/>
                  <a:pt x="34617" y="8717"/>
                </a:cubicBezTo>
                <a:cubicBezTo>
                  <a:pt x="34499" y="8717"/>
                  <a:pt x="34475" y="8549"/>
                  <a:pt x="34642" y="8549"/>
                </a:cubicBezTo>
                <a:close/>
                <a:moveTo>
                  <a:pt x="46177" y="4832"/>
                </a:moveTo>
                <a:cubicBezTo>
                  <a:pt x="46527" y="4832"/>
                  <a:pt x="46761" y="4864"/>
                  <a:pt x="46842" y="4876"/>
                </a:cubicBezTo>
                <a:cubicBezTo>
                  <a:pt x="48281" y="5116"/>
                  <a:pt x="49640" y="5675"/>
                  <a:pt x="50799" y="6515"/>
                </a:cubicBezTo>
                <a:cubicBezTo>
                  <a:pt x="50117" y="6267"/>
                  <a:pt x="49404" y="6145"/>
                  <a:pt x="48694" y="6145"/>
                </a:cubicBezTo>
                <a:cubicBezTo>
                  <a:pt x="47575" y="6145"/>
                  <a:pt x="46462" y="6447"/>
                  <a:pt x="45484" y="7034"/>
                </a:cubicBezTo>
                <a:cubicBezTo>
                  <a:pt x="44684" y="7594"/>
                  <a:pt x="43965" y="8193"/>
                  <a:pt x="43285" y="8873"/>
                </a:cubicBezTo>
                <a:cubicBezTo>
                  <a:pt x="42686" y="8073"/>
                  <a:pt x="41886" y="7394"/>
                  <a:pt x="40967" y="6954"/>
                </a:cubicBezTo>
                <a:cubicBezTo>
                  <a:pt x="41327" y="6675"/>
                  <a:pt x="41687" y="6435"/>
                  <a:pt x="42086" y="6155"/>
                </a:cubicBezTo>
                <a:cubicBezTo>
                  <a:pt x="43786" y="5022"/>
                  <a:pt x="45325" y="4832"/>
                  <a:pt x="46177" y="4832"/>
                </a:cubicBezTo>
                <a:close/>
                <a:moveTo>
                  <a:pt x="41010" y="8635"/>
                </a:moveTo>
                <a:cubicBezTo>
                  <a:pt x="41091" y="8635"/>
                  <a:pt x="40907" y="8919"/>
                  <a:pt x="40807" y="8953"/>
                </a:cubicBezTo>
                <a:cubicBezTo>
                  <a:pt x="40687" y="8953"/>
                  <a:pt x="40727" y="8793"/>
                  <a:pt x="40927" y="8673"/>
                </a:cubicBezTo>
                <a:cubicBezTo>
                  <a:pt x="40967" y="8647"/>
                  <a:pt x="40993" y="8635"/>
                  <a:pt x="41010" y="8635"/>
                </a:cubicBezTo>
                <a:close/>
                <a:moveTo>
                  <a:pt x="42393" y="8948"/>
                </a:moveTo>
                <a:cubicBezTo>
                  <a:pt x="42480" y="8948"/>
                  <a:pt x="42530" y="9089"/>
                  <a:pt x="42411" y="9089"/>
                </a:cubicBezTo>
                <a:cubicBezTo>
                  <a:pt x="42389" y="9089"/>
                  <a:pt x="42361" y="9084"/>
                  <a:pt x="42326" y="9073"/>
                </a:cubicBezTo>
                <a:cubicBezTo>
                  <a:pt x="42206" y="9073"/>
                  <a:pt x="42246" y="8993"/>
                  <a:pt x="42366" y="8953"/>
                </a:cubicBezTo>
                <a:cubicBezTo>
                  <a:pt x="42375" y="8950"/>
                  <a:pt x="42385" y="8948"/>
                  <a:pt x="42393" y="8948"/>
                </a:cubicBezTo>
                <a:close/>
                <a:moveTo>
                  <a:pt x="35492" y="8833"/>
                </a:moveTo>
                <a:cubicBezTo>
                  <a:pt x="35612" y="8833"/>
                  <a:pt x="35572" y="8953"/>
                  <a:pt x="35372" y="9073"/>
                </a:cubicBezTo>
                <a:cubicBezTo>
                  <a:pt x="35338" y="9090"/>
                  <a:pt x="35312" y="9097"/>
                  <a:pt x="35294" y="9097"/>
                </a:cubicBezTo>
                <a:cubicBezTo>
                  <a:pt x="35187" y="9097"/>
                  <a:pt x="35349" y="8833"/>
                  <a:pt x="35452" y="8833"/>
                </a:cubicBezTo>
                <a:close/>
                <a:moveTo>
                  <a:pt x="37607" y="8744"/>
                </a:moveTo>
                <a:cubicBezTo>
                  <a:pt x="37626" y="8744"/>
                  <a:pt x="37641" y="8757"/>
                  <a:pt x="37650" y="8793"/>
                </a:cubicBezTo>
                <a:cubicBezTo>
                  <a:pt x="37730" y="8953"/>
                  <a:pt x="37530" y="9113"/>
                  <a:pt x="37530" y="9113"/>
                </a:cubicBezTo>
                <a:cubicBezTo>
                  <a:pt x="37500" y="9123"/>
                  <a:pt x="37472" y="9127"/>
                  <a:pt x="37446" y="9127"/>
                </a:cubicBezTo>
                <a:cubicBezTo>
                  <a:pt x="37264" y="9127"/>
                  <a:pt x="37185" y="8913"/>
                  <a:pt x="37290" y="8913"/>
                </a:cubicBezTo>
                <a:cubicBezTo>
                  <a:pt x="37415" y="8913"/>
                  <a:pt x="37539" y="8744"/>
                  <a:pt x="37607" y="8744"/>
                </a:cubicBezTo>
                <a:close/>
                <a:moveTo>
                  <a:pt x="38730" y="8731"/>
                </a:moveTo>
                <a:cubicBezTo>
                  <a:pt x="38772" y="8731"/>
                  <a:pt x="38792" y="8747"/>
                  <a:pt x="38769" y="8793"/>
                </a:cubicBezTo>
                <a:cubicBezTo>
                  <a:pt x="38732" y="8941"/>
                  <a:pt x="38456" y="9157"/>
                  <a:pt x="38320" y="9157"/>
                </a:cubicBezTo>
                <a:cubicBezTo>
                  <a:pt x="38309" y="9157"/>
                  <a:pt x="38298" y="9156"/>
                  <a:pt x="38289" y="9153"/>
                </a:cubicBezTo>
                <a:cubicBezTo>
                  <a:pt x="38169" y="9113"/>
                  <a:pt x="38169" y="8793"/>
                  <a:pt x="38289" y="8793"/>
                </a:cubicBezTo>
                <a:lnTo>
                  <a:pt x="38289" y="8833"/>
                </a:lnTo>
                <a:cubicBezTo>
                  <a:pt x="38375" y="8833"/>
                  <a:pt x="38624" y="8731"/>
                  <a:pt x="38730" y="8731"/>
                </a:cubicBezTo>
                <a:close/>
                <a:moveTo>
                  <a:pt x="41647" y="8953"/>
                </a:moveTo>
                <a:cubicBezTo>
                  <a:pt x="41753" y="8953"/>
                  <a:pt x="41797" y="9205"/>
                  <a:pt x="41749" y="9205"/>
                </a:cubicBezTo>
                <a:cubicBezTo>
                  <a:pt x="41743" y="9205"/>
                  <a:pt x="41735" y="9201"/>
                  <a:pt x="41727" y="9193"/>
                </a:cubicBezTo>
                <a:cubicBezTo>
                  <a:pt x="41647" y="9113"/>
                  <a:pt x="41607" y="9073"/>
                  <a:pt x="41527" y="9073"/>
                </a:cubicBezTo>
                <a:cubicBezTo>
                  <a:pt x="41327" y="9073"/>
                  <a:pt x="41527" y="8953"/>
                  <a:pt x="41647" y="8953"/>
                </a:cubicBezTo>
                <a:close/>
                <a:moveTo>
                  <a:pt x="33029" y="8733"/>
                </a:moveTo>
                <a:cubicBezTo>
                  <a:pt x="33056" y="8733"/>
                  <a:pt x="33056" y="8750"/>
                  <a:pt x="33014" y="8793"/>
                </a:cubicBezTo>
                <a:cubicBezTo>
                  <a:pt x="32894" y="8953"/>
                  <a:pt x="32734" y="8993"/>
                  <a:pt x="32694" y="9153"/>
                </a:cubicBezTo>
                <a:cubicBezTo>
                  <a:pt x="32677" y="9196"/>
                  <a:pt x="32650" y="9213"/>
                  <a:pt x="32621" y="9213"/>
                </a:cubicBezTo>
                <a:cubicBezTo>
                  <a:pt x="32512" y="9213"/>
                  <a:pt x="32360" y="8984"/>
                  <a:pt x="32454" y="8953"/>
                </a:cubicBezTo>
                <a:cubicBezTo>
                  <a:pt x="32660" y="8865"/>
                  <a:pt x="32952" y="8733"/>
                  <a:pt x="33029" y="8733"/>
                </a:cubicBezTo>
                <a:close/>
                <a:moveTo>
                  <a:pt x="40128" y="8981"/>
                </a:moveTo>
                <a:cubicBezTo>
                  <a:pt x="40150" y="8981"/>
                  <a:pt x="40153" y="8984"/>
                  <a:pt x="40128" y="8993"/>
                </a:cubicBezTo>
                <a:cubicBezTo>
                  <a:pt x="40061" y="9059"/>
                  <a:pt x="40050" y="9237"/>
                  <a:pt x="40002" y="9271"/>
                </a:cubicBezTo>
                <a:lnTo>
                  <a:pt x="40002" y="9271"/>
                </a:lnTo>
                <a:cubicBezTo>
                  <a:pt x="39815" y="9230"/>
                  <a:pt x="39496" y="8989"/>
                  <a:pt x="39583" y="8989"/>
                </a:cubicBezTo>
                <a:cubicBezTo>
                  <a:pt x="39589" y="8989"/>
                  <a:pt x="39598" y="8990"/>
                  <a:pt x="39608" y="8993"/>
                </a:cubicBezTo>
                <a:cubicBezTo>
                  <a:pt x="39634" y="9001"/>
                  <a:pt x="39677" y="9004"/>
                  <a:pt x="39728" y="9004"/>
                </a:cubicBezTo>
                <a:cubicBezTo>
                  <a:pt x="39868" y="9004"/>
                  <a:pt x="40068" y="8981"/>
                  <a:pt x="40128" y="8981"/>
                </a:cubicBezTo>
                <a:close/>
                <a:moveTo>
                  <a:pt x="40000" y="9272"/>
                </a:moveTo>
                <a:cubicBezTo>
                  <a:pt x="39995" y="9275"/>
                  <a:pt x="39990" y="9277"/>
                  <a:pt x="39985" y="9277"/>
                </a:cubicBezTo>
                <a:cubicBezTo>
                  <a:pt x="39980" y="9277"/>
                  <a:pt x="39974" y="9276"/>
                  <a:pt x="39968" y="9272"/>
                </a:cubicBezTo>
                <a:close/>
                <a:moveTo>
                  <a:pt x="29896" y="9153"/>
                </a:moveTo>
                <a:cubicBezTo>
                  <a:pt x="29896" y="9153"/>
                  <a:pt x="30136" y="9153"/>
                  <a:pt x="30016" y="9233"/>
                </a:cubicBezTo>
                <a:cubicBezTo>
                  <a:pt x="29913" y="9267"/>
                  <a:pt x="29840" y="9449"/>
                  <a:pt x="29796" y="9449"/>
                </a:cubicBezTo>
                <a:cubicBezTo>
                  <a:pt x="29788" y="9449"/>
                  <a:pt x="29782" y="9444"/>
                  <a:pt x="29776" y="9432"/>
                </a:cubicBezTo>
                <a:lnTo>
                  <a:pt x="29736" y="9432"/>
                </a:lnTo>
                <a:cubicBezTo>
                  <a:pt x="29696" y="9352"/>
                  <a:pt x="29856" y="9153"/>
                  <a:pt x="29896" y="9153"/>
                </a:cubicBezTo>
                <a:close/>
                <a:moveTo>
                  <a:pt x="30966" y="9226"/>
                </a:moveTo>
                <a:cubicBezTo>
                  <a:pt x="30999" y="9226"/>
                  <a:pt x="31003" y="9239"/>
                  <a:pt x="30935" y="9272"/>
                </a:cubicBezTo>
                <a:cubicBezTo>
                  <a:pt x="30815" y="9312"/>
                  <a:pt x="30776" y="9432"/>
                  <a:pt x="30696" y="9472"/>
                </a:cubicBezTo>
                <a:lnTo>
                  <a:pt x="30696" y="9432"/>
                </a:lnTo>
                <a:cubicBezTo>
                  <a:pt x="30656" y="9432"/>
                  <a:pt x="30696" y="9272"/>
                  <a:pt x="30776" y="9272"/>
                </a:cubicBezTo>
                <a:cubicBezTo>
                  <a:pt x="30822" y="9249"/>
                  <a:pt x="30921" y="9226"/>
                  <a:pt x="30966" y="9226"/>
                </a:cubicBezTo>
                <a:close/>
                <a:moveTo>
                  <a:pt x="48885" y="6504"/>
                </a:moveTo>
                <a:cubicBezTo>
                  <a:pt x="48989" y="6504"/>
                  <a:pt x="49094" y="6508"/>
                  <a:pt x="49201" y="6515"/>
                </a:cubicBezTo>
                <a:lnTo>
                  <a:pt x="49560" y="6555"/>
                </a:lnTo>
                <a:lnTo>
                  <a:pt x="49880" y="6635"/>
                </a:lnTo>
                <a:cubicBezTo>
                  <a:pt x="50040" y="6675"/>
                  <a:pt x="50200" y="6715"/>
                  <a:pt x="50360" y="6755"/>
                </a:cubicBezTo>
                <a:cubicBezTo>
                  <a:pt x="50479" y="6794"/>
                  <a:pt x="50599" y="6834"/>
                  <a:pt x="50679" y="6874"/>
                </a:cubicBezTo>
                <a:lnTo>
                  <a:pt x="50799" y="6914"/>
                </a:lnTo>
                <a:cubicBezTo>
                  <a:pt x="50799" y="6914"/>
                  <a:pt x="50639" y="6914"/>
                  <a:pt x="50360" y="6874"/>
                </a:cubicBezTo>
                <a:cubicBezTo>
                  <a:pt x="50200" y="6874"/>
                  <a:pt x="50040" y="6874"/>
                  <a:pt x="49840" y="6834"/>
                </a:cubicBezTo>
                <a:cubicBezTo>
                  <a:pt x="49787" y="6821"/>
                  <a:pt x="49720" y="6817"/>
                  <a:pt x="49646" y="6817"/>
                </a:cubicBezTo>
                <a:cubicBezTo>
                  <a:pt x="49498" y="6817"/>
                  <a:pt x="49320" y="6834"/>
                  <a:pt x="49161" y="6834"/>
                </a:cubicBezTo>
                <a:cubicBezTo>
                  <a:pt x="48921" y="6834"/>
                  <a:pt x="48681" y="6874"/>
                  <a:pt x="48401" y="6914"/>
                </a:cubicBezTo>
                <a:cubicBezTo>
                  <a:pt x="48081" y="6954"/>
                  <a:pt x="47802" y="7034"/>
                  <a:pt x="47522" y="7114"/>
                </a:cubicBezTo>
                <a:cubicBezTo>
                  <a:pt x="47242" y="7194"/>
                  <a:pt x="46922" y="7314"/>
                  <a:pt x="46643" y="7474"/>
                </a:cubicBezTo>
                <a:cubicBezTo>
                  <a:pt x="46523" y="7514"/>
                  <a:pt x="46363" y="7594"/>
                  <a:pt x="46243" y="7674"/>
                </a:cubicBezTo>
                <a:cubicBezTo>
                  <a:pt x="46083" y="7754"/>
                  <a:pt x="45923" y="7874"/>
                  <a:pt x="45803" y="7954"/>
                </a:cubicBezTo>
                <a:cubicBezTo>
                  <a:pt x="45524" y="8113"/>
                  <a:pt x="45244" y="8313"/>
                  <a:pt x="45004" y="8513"/>
                </a:cubicBezTo>
                <a:cubicBezTo>
                  <a:pt x="44724" y="8753"/>
                  <a:pt x="44444" y="8953"/>
                  <a:pt x="44205" y="9153"/>
                </a:cubicBezTo>
                <a:lnTo>
                  <a:pt x="43765" y="9552"/>
                </a:lnTo>
                <a:cubicBezTo>
                  <a:pt x="43685" y="9432"/>
                  <a:pt x="43645" y="9312"/>
                  <a:pt x="43565" y="9193"/>
                </a:cubicBezTo>
                <a:cubicBezTo>
                  <a:pt x="43685" y="9073"/>
                  <a:pt x="43805" y="8953"/>
                  <a:pt x="43965" y="8793"/>
                </a:cubicBezTo>
                <a:cubicBezTo>
                  <a:pt x="44205" y="8593"/>
                  <a:pt x="44444" y="8353"/>
                  <a:pt x="44724" y="8153"/>
                </a:cubicBezTo>
                <a:cubicBezTo>
                  <a:pt x="45004" y="7914"/>
                  <a:pt x="45284" y="7714"/>
                  <a:pt x="45563" y="7514"/>
                </a:cubicBezTo>
                <a:cubicBezTo>
                  <a:pt x="45723" y="7394"/>
                  <a:pt x="45843" y="7314"/>
                  <a:pt x="46003" y="7234"/>
                </a:cubicBezTo>
                <a:cubicBezTo>
                  <a:pt x="46163" y="7154"/>
                  <a:pt x="46323" y="7074"/>
                  <a:pt x="46523" y="6994"/>
                </a:cubicBezTo>
                <a:cubicBezTo>
                  <a:pt x="46802" y="6874"/>
                  <a:pt x="47162" y="6755"/>
                  <a:pt x="47482" y="6675"/>
                </a:cubicBezTo>
                <a:cubicBezTo>
                  <a:pt x="47942" y="6576"/>
                  <a:pt x="48403" y="6504"/>
                  <a:pt x="48885" y="6504"/>
                </a:cubicBezTo>
                <a:close/>
                <a:moveTo>
                  <a:pt x="34093" y="9033"/>
                </a:moveTo>
                <a:cubicBezTo>
                  <a:pt x="34213" y="9033"/>
                  <a:pt x="34213" y="9233"/>
                  <a:pt x="34053" y="9392"/>
                </a:cubicBezTo>
                <a:lnTo>
                  <a:pt x="34013" y="9392"/>
                </a:lnTo>
                <a:cubicBezTo>
                  <a:pt x="33891" y="9515"/>
                  <a:pt x="33862" y="9567"/>
                  <a:pt x="33784" y="9567"/>
                </a:cubicBezTo>
                <a:cubicBezTo>
                  <a:pt x="33760" y="9567"/>
                  <a:pt x="33731" y="9562"/>
                  <a:pt x="33693" y="9552"/>
                </a:cubicBezTo>
                <a:cubicBezTo>
                  <a:pt x="33493" y="9512"/>
                  <a:pt x="33533" y="9432"/>
                  <a:pt x="33613" y="9352"/>
                </a:cubicBezTo>
                <a:cubicBezTo>
                  <a:pt x="33693" y="9312"/>
                  <a:pt x="34013" y="9033"/>
                  <a:pt x="34093" y="9033"/>
                </a:cubicBezTo>
                <a:close/>
                <a:moveTo>
                  <a:pt x="29114" y="9374"/>
                </a:moveTo>
                <a:cubicBezTo>
                  <a:pt x="29130" y="9374"/>
                  <a:pt x="29151" y="9379"/>
                  <a:pt x="29177" y="9392"/>
                </a:cubicBezTo>
                <a:lnTo>
                  <a:pt x="29137" y="9432"/>
                </a:lnTo>
                <a:cubicBezTo>
                  <a:pt x="29233" y="9465"/>
                  <a:pt x="29382" y="9574"/>
                  <a:pt x="29332" y="9574"/>
                </a:cubicBezTo>
                <a:cubicBezTo>
                  <a:pt x="29320" y="9574"/>
                  <a:pt x="29296" y="9568"/>
                  <a:pt x="29257" y="9552"/>
                </a:cubicBezTo>
                <a:cubicBezTo>
                  <a:pt x="29090" y="9519"/>
                  <a:pt x="29034" y="9374"/>
                  <a:pt x="29114" y="9374"/>
                </a:cubicBezTo>
                <a:close/>
                <a:moveTo>
                  <a:pt x="41846" y="9512"/>
                </a:moveTo>
                <a:lnTo>
                  <a:pt x="41807" y="9552"/>
                </a:lnTo>
                <a:cubicBezTo>
                  <a:pt x="41966" y="9552"/>
                  <a:pt x="42326" y="9632"/>
                  <a:pt x="42206" y="9632"/>
                </a:cubicBezTo>
                <a:lnTo>
                  <a:pt x="41807" y="9632"/>
                </a:lnTo>
                <a:cubicBezTo>
                  <a:pt x="41647" y="9592"/>
                  <a:pt x="41687" y="9512"/>
                  <a:pt x="41846" y="9512"/>
                </a:cubicBezTo>
                <a:close/>
                <a:moveTo>
                  <a:pt x="36491" y="9392"/>
                </a:moveTo>
                <a:cubicBezTo>
                  <a:pt x="36651" y="9392"/>
                  <a:pt x="36691" y="9552"/>
                  <a:pt x="36531" y="9552"/>
                </a:cubicBezTo>
                <a:cubicBezTo>
                  <a:pt x="36439" y="9552"/>
                  <a:pt x="36063" y="9671"/>
                  <a:pt x="35967" y="9671"/>
                </a:cubicBezTo>
                <a:cubicBezTo>
                  <a:pt x="35938" y="9671"/>
                  <a:pt x="35934" y="9660"/>
                  <a:pt x="35971" y="9632"/>
                </a:cubicBezTo>
                <a:cubicBezTo>
                  <a:pt x="36131" y="9512"/>
                  <a:pt x="36291" y="9432"/>
                  <a:pt x="36491" y="9392"/>
                </a:cubicBezTo>
                <a:close/>
                <a:moveTo>
                  <a:pt x="31735" y="9432"/>
                </a:moveTo>
                <a:cubicBezTo>
                  <a:pt x="31895" y="9432"/>
                  <a:pt x="31935" y="9552"/>
                  <a:pt x="31815" y="9552"/>
                </a:cubicBezTo>
                <a:cubicBezTo>
                  <a:pt x="31754" y="9582"/>
                  <a:pt x="31626" y="9727"/>
                  <a:pt x="31566" y="9727"/>
                </a:cubicBezTo>
                <a:cubicBezTo>
                  <a:pt x="31547" y="9727"/>
                  <a:pt x="31535" y="9711"/>
                  <a:pt x="31535" y="9672"/>
                </a:cubicBezTo>
                <a:cubicBezTo>
                  <a:pt x="31535" y="9512"/>
                  <a:pt x="31655" y="9432"/>
                  <a:pt x="31735" y="9432"/>
                </a:cubicBezTo>
                <a:close/>
                <a:moveTo>
                  <a:pt x="39494" y="9702"/>
                </a:moveTo>
                <a:cubicBezTo>
                  <a:pt x="39509" y="9702"/>
                  <a:pt x="39533" y="9705"/>
                  <a:pt x="39568" y="9712"/>
                </a:cubicBezTo>
                <a:lnTo>
                  <a:pt x="39608" y="9712"/>
                </a:lnTo>
                <a:cubicBezTo>
                  <a:pt x="39775" y="9746"/>
                  <a:pt x="39831" y="9891"/>
                  <a:pt x="39751" y="9891"/>
                </a:cubicBezTo>
                <a:cubicBezTo>
                  <a:pt x="39735" y="9891"/>
                  <a:pt x="39714" y="9885"/>
                  <a:pt x="39688" y="9872"/>
                </a:cubicBezTo>
                <a:cubicBezTo>
                  <a:pt x="39557" y="9773"/>
                  <a:pt x="39425" y="9702"/>
                  <a:pt x="39494" y="9702"/>
                </a:cubicBezTo>
                <a:close/>
                <a:moveTo>
                  <a:pt x="40563" y="9743"/>
                </a:moveTo>
                <a:cubicBezTo>
                  <a:pt x="40588" y="9743"/>
                  <a:pt x="40608" y="9768"/>
                  <a:pt x="40608" y="9832"/>
                </a:cubicBezTo>
                <a:cubicBezTo>
                  <a:pt x="40608" y="9898"/>
                  <a:pt x="40547" y="9928"/>
                  <a:pt x="40499" y="9928"/>
                </a:cubicBezTo>
                <a:cubicBezTo>
                  <a:pt x="40460" y="9928"/>
                  <a:pt x="40430" y="9908"/>
                  <a:pt x="40448" y="9872"/>
                </a:cubicBezTo>
                <a:cubicBezTo>
                  <a:pt x="40472" y="9800"/>
                  <a:pt x="40524" y="9743"/>
                  <a:pt x="40563" y="9743"/>
                </a:cubicBezTo>
                <a:close/>
                <a:moveTo>
                  <a:pt x="34765" y="9578"/>
                </a:moveTo>
                <a:cubicBezTo>
                  <a:pt x="34927" y="9578"/>
                  <a:pt x="35032" y="9792"/>
                  <a:pt x="34892" y="9792"/>
                </a:cubicBezTo>
                <a:cubicBezTo>
                  <a:pt x="34885" y="9790"/>
                  <a:pt x="34878" y="9789"/>
                  <a:pt x="34870" y="9789"/>
                </a:cubicBezTo>
                <a:cubicBezTo>
                  <a:pt x="34775" y="9789"/>
                  <a:pt x="34644" y="9957"/>
                  <a:pt x="34574" y="9957"/>
                </a:cubicBezTo>
                <a:cubicBezTo>
                  <a:pt x="34555" y="9957"/>
                  <a:pt x="34541" y="9944"/>
                  <a:pt x="34532" y="9912"/>
                </a:cubicBezTo>
                <a:cubicBezTo>
                  <a:pt x="34492" y="9752"/>
                  <a:pt x="34692" y="9592"/>
                  <a:pt x="34692" y="9592"/>
                </a:cubicBezTo>
                <a:cubicBezTo>
                  <a:pt x="34717" y="9582"/>
                  <a:pt x="34742" y="9578"/>
                  <a:pt x="34765" y="9578"/>
                </a:cubicBezTo>
                <a:close/>
                <a:moveTo>
                  <a:pt x="30136" y="9912"/>
                </a:moveTo>
                <a:cubicBezTo>
                  <a:pt x="30336" y="9912"/>
                  <a:pt x="30256" y="10032"/>
                  <a:pt x="30136" y="10032"/>
                </a:cubicBezTo>
                <a:cubicBezTo>
                  <a:pt x="29976" y="10032"/>
                  <a:pt x="29616" y="9952"/>
                  <a:pt x="29736" y="9952"/>
                </a:cubicBezTo>
                <a:lnTo>
                  <a:pt x="29736" y="9912"/>
                </a:lnTo>
                <a:close/>
                <a:moveTo>
                  <a:pt x="37725" y="9908"/>
                </a:moveTo>
                <a:cubicBezTo>
                  <a:pt x="37900" y="9908"/>
                  <a:pt x="38059" y="10155"/>
                  <a:pt x="37954" y="10155"/>
                </a:cubicBezTo>
                <a:cubicBezTo>
                  <a:pt x="37947" y="10155"/>
                  <a:pt x="37939" y="10154"/>
                  <a:pt x="37930" y="10152"/>
                </a:cubicBezTo>
                <a:cubicBezTo>
                  <a:pt x="37796" y="10152"/>
                  <a:pt x="37645" y="10187"/>
                  <a:pt x="37548" y="10187"/>
                </a:cubicBezTo>
                <a:cubicBezTo>
                  <a:pt x="37499" y="10187"/>
                  <a:pt x="37463" y="10178"/>
                  <a:pt x="37450" y="10152"/>
                </a:cubicBezTo>
                <a:cubicBezTo>
                  <a:pt x="37410" y="9952"/>
                  <a:pt x="37490" y="9952"/>
                  <a:pt x="37690" y="9912"/>
                </a:cubicBezTo>
                <a:cubicBezTo>
                  <a:pt x="37702" y="9910"/>
                  <a:pt x="37713" y="9908"/>
                  <a:pt x="37725" y="9908"/>
                </a:cubicBezTo>
                <a:close/>
                <a:moveTo>
                  <a:pt x="36161" y="9884"/>
                </a:moveTo>
                <a:cubicBezTo>
                  <a:pt x="36192" y="9884"/>
                  <a:pt x="36211" y="9891"/>
                  <a:pt x="36211" y="9912"/>
                </a:cubicBezTo>
                <a:cubicBezTo>
                  <a:pt x="36251" y="10112"/>
                  <a:pt x="36211" y="10152"/>
                  <a:pt x="35971" y="10192"/>
                </a:cubicBezTo>
                <a:lnTo>
                  <a:pt x="36011" y="10192"/>
                </a:lnTo>
                <a:cubicBezTo>
                  <a:pt x="35999" y="10194"/>
                  <a:pt x="35988" y="10195"/>
                  <a:pt x="35976" y="10195"/>
                </a:cubicBezTo>
                <a:cubicBezTo>
                  <a:pt x="35789" y="10195"/>
                  <a:pt x="35621" y="9912"/>
                  <a:pt x="35771" y="9912"/>
                </a:cubicBezTo>
                <a:cubicBezTo>
                  <a:pt x="35795" y="9918"/>
                  <a:pt x="35822" y="9920"/>
                  <a:pt x="35850" y="9920"/>
                </a:cubicBezTo>
                <a:cubicBezTo>
                  <a:pt x="35960" y="9920"/>
                  <a:pt x="36091" y="9884"/>
                  <a:pt x="36161" y="9884"/>
                </a:cubicBezTo>
                <a:close/>
                <a:moveTo>
                  <a:pt x="33210" y="10159"/>
                </a:moveTo>
                <a:cubicBezTo>
                  <a:pt x="33245" y="10159"/>
                  <a:pt x="33270" y="10181"/>
                  <a:pt x="33253" y="10232"/>
                </a:cubicBezTo>
                <a:cubicBezTo>
                  <a:pt x="33228" y="10283"/>
                  <a:pt x="33153" y="10350"/>
                  <a:pt x="33113" y="10350"/>
                </a:cubicBezTo>
                <a:cubicBezTo>
                  <a:pt x="33091" y="10350"/>
                  <a:pt x="33079" y="10329"/>
                  <a:pt x="33094" y="10272"/>
                </a:cubicBezTo>
                <a:cubicBezTo>
                  <a:pt x="33094" y="10202"/>
                  <a:pt x="33161" y="10159"/>
                  <a:pt x="33210" y="10159"/>
                </a:cubicBezTo>
                <a:close/>
                <a:moveTo>
                  <a:pt x="33903" y="10210"/>
                </a:moveTo>
                <a:cubicBezTo>
                  <a:pt x="33919" y="10210"/>
                  <a:pt x="33942" y="10216"/>
                  <a:pt x="33973" y="10232"/>
                </a:cubicBezTo>
                <a:cubicBezTo>
                  <a:pt x="34111" y="10301"/>
                  <a:pt x="34249" y="10400"/>
                  <a:pt x="34156" y="10400"/>
                </a:cubicBezTo>
                <a:cubicBezTo>
                  <a:pt x="34141" y="10400"/>
                  <a:pt x="34120" y="10397"/>
                  <a:pt x="34093" y="10392"/>
                </a:cubicBezTo>
                <a:cubicBezTo>
                  <a:pt x="33899" y="10327"/>
                  <a:pt x="33836" y="10210"/>
                  <a:pt x="33903" y="10210"/>
                </a:cubicBezTo>
                <a:close/>
                <a:moveTo>
                  <a:pt x="39081" y="10142"/>
                </a:moveTo>
                <a:cubicBezTo>
                  <a:pt x="39103" y="10142"/>
                  <a:pt x="39120" y="10156"/>
                  <a:pt x="39129" y="10192"/>
                </a:cubicBezTo>
                <a:cubicBezTo>
                  <a:pt x="39169" y="10352"/>
                  <a:pt x="38969" y="10511"/>
                  <a:pt x="38969" y="10511"/>
                </a:cubicBezTo>
                <a:cubicBezTo>
                  <a:pt x="38955" y="10514"/>
                  <a:pt x="38942" y="10515"/>
                  <a:pt x="38929" y="10515"/>
                </a:cubicBezTo>
                <a:cubicBezTo>
                  <a:pt x="38762" y="10515"/>
                  <a:pt x="38639" y="10308"/>
                  <a:pt x="38741" y="10308"/>
                </a:cubicBezTo>
                <a:cubicBezTo>
                  <a:pt x="38749" y="10308"/>
                  <a:pt x="38758" y="10309"/>
                  <a:pt x="38769" y="10312"/>
                </a:cubicBezTo>
                <a:cubicBezTo>
                  <a:pt x="38862" y="10312"/>
                  <a:pt x="39004" y="10142"/>
                  <a:pt x="39081" y="10142"/>
                </a:cubicBezTo>
                <a:close/>
                <a:moveTo>
                  <a:pt x="31855" y="10472"/>
                </a:moveTo>
                <a:cubicBezTo>
                  <a:pt x="32054" y="10472"/>
                  <a:pt x="31975" y="10551"/>
                  <a:pt x="31855" y="10591"/>
                </a:cubicBezTo>
                <a:cubicBezTo>
                  <a:pt x="31695" y="10591"/>
                  <a:pt x="31335" y="10472"/>
                  <a:pt x="31455" y="10472"/>
                </a:cubicBezTo>
                <a:close/>
                <a:moveTo>
                  <a:pt x="30755" y="10455"/>
                </a:moveTo>
                <a:cubicBezTo>
                  <a:pt x="30772" y="10455"/>
                  <a:pt x="30792" y="10460"/>
                  <a:pt x="30815" y="10472"/>
                </a:cubicBezTo>
                <a:cubicBezTo>
                  <a:pt x="30895" y="10472"/>
                  <a:pt x="30975" y="10551"/>
                  <a:pt x="30895" y="10551"/>
                </a:cubicBezTo>
                <a:cubicBezTo>
                  <a:pt x="30826" y="10575"/>
                  <a:pt x="30744" y="10598"/>
                  <a:pt x="30694" y="10598"/>
                </a:cubicBezTo>
                <a:cubicBezTo>
                  <a:pt x="30658" y="10598"/>
                  <a:pt x="30639" y="10585"/>
                  <a:pt x="30656" y="10551"/>
                </a:cubicBezTo>
                <a:lnTo>
                  <a:pt x="30656" y="10511"/>
                </a:lnTo>
                <a:cubicBezTo>
                  <a:pt x="30684" y="10483"/>
                  <a:pt x="30712" y="10455"/>
                  <a:pt x="30755" y="10455"/>
                </a:cubicBezTo>
                <a:close/>
                <a:moveTo>
                  <a:pt x="42094" y="10377"/>
                </a:moveTo>
                <a:cubicBezTo>
                  <a:pt x="42114" y="10377"/>
                  <a:pt x="42126" y="10392"/>
                  <a:pt x="42126" y="10432"/>
                </a:cubicBezTo>
                <a:cubicBezTo>
                  <a:pt x="42126" y="10591"/>
                  <a:pt x="42046" y="10671"/>
                  <a:pt x="41926" y="10671"/>
                </a:cubicBezTo>
                <a:cubicBezTo>
                  <a:pt x="41767" y="10671"/>
                  <a:pt x="41727" y="10551"/>
                  <a:pt x="41846" y="10511"/>
                </a:cubicBezTo>
                <a:cubicBezTo>
                  <a:pt x="41906" y="10511"/>
                  <a:pt x="42034" y="10377"/>
                  <a:pt x="42094" y="10377"/>
                </a:cubicBezTo>
                <a:close/>
                <a:moveTo>
                  <a:pt x="30271" y="10558"/>
                </a:moveTo>
                <a:cubicBezTo>
                  <a:pt x="30286" y="10558"/>
                  <a:pt x="30296" y="10568"/>
                  <a:pt x="30296" y="10591"/>
                </a:cubicBezTo>
                <a:cubicBezTo>
                  <a:pt x="30296" y="10650"/>
                  <a:pt x="30210" y="10687"/>
                  <a:pt x="30180" y="10687"/>
                </a:cubicBezTo>
                <a:cubicBezTo>
                  <a:pt x="30169" y="10687"/>
                  <a:pt x="30165" y="10682"/>
                  <a:pt x="30176" y="10671"/>
                </a:cubicBezTo>
                <a:cubicBezTo>
                  <a:pt x="30176" y="10615"/>
                  <a:pt x="30236" y="10558"/>
                  <a:pt x="30271" y="10558"/>
                </a:cubicBezTo>
                <a:close/>
                <a:moveTo>
                  <a:pt x="37708" y="10409"/>
                </a:moveTo>
                <a:cubicBezTo>
                  <a:pt x="37725" y="10409"/>
                  <a:pt x="37722" y="10416"/>
                  <a:pt x="37690" y="10432"/>
                </a:cubicBezTo>
                <a:cubicBezTo>
                  <a:pt x="37530" y="10551"/>
                  <a:pt x="37370" y="10671"/>
                  <a:pt x="37210" y="10711"/>
                </a:cubicBezTo>
                <a:cubicBezTo>
                  <a:pt x="37010" y="10711"/>
                  <a:pt x="36970" y="10511"/>
                  <a:pt x="37130" y="10511"/>
                </a:cubicBezTo>
                <a:cubicBezTo>
                  <a:pt x="37258" y="10511"/>
                  <a:pt x="37642" y="10409"/>
                  <a:pt x="37708" y="10409"/>
                </a:cubicBezTo>
                <a:close/>
                <a:moveTo>
                  <a:pt x="29487" y="10337"/>
                </a:moveTo>
                <a:cubicBezTo>
                  <a:pt x="29643" y="10337"/>
                  <a:pt x="29721" y="10551"/>
                  <a:pt x="29616" y="10551"/>
                </a:cubicBezTo>
                <a:cubicBezTo>
                  <a:pt x="29609" y="10549"/>
                  <a:pt x="29602" y="10548"/>
                  <a:pt x="29594" y="10548"/>
                </a:cubicBezTo>
                <a:cubicBezTo>
                  <a:pt x="29499" y="10548"/>
                  <a:pt x="29369" y="10716"/>
                  <a:pt x="29299" y="10716"/>
                </a:cubicBezTo>
                <a:cubicBezTo>
                  <a:pt x="29279" y="10716"/>
                  <a:pt x="29265" y="10704"/>
                  <a:pt x="29257" y="10671"/>
                </a:cubicBezTo>
                <a:cubicBezTo>
                  <a:pt x="29217" y="10511"/>
                  <a:pt x="29417" y="10352"/>
                  <a:pt x="29417" y="10352"/>
                </a:cubicBezTo>
                <a:cubicBezTo>
                  <a:pt x="29442" y="10342"/>
                  <a:pt x="29465" y="10337"/>
                  <a:pt x="29487" y="10337"/>
                </a:cubicBezTo>
                <a:close/>
                <a:moveTo>
                  <a:pt x="42966" y="10631"/>
                </a:moveTo>
                <a:cubicBezTo>
                  <a:pt x="43046" y="10631"/>
                  <a:pt x="43006" y="10791"/>
                  <a:pt x="42926" y="10831"/>
                </a:cubicBezTo>
                <a:cubicBezTo>
                  <a:pt x="42872" y="10831"/>
                  <a:pt x="42730" y="10849"/>
                  <a:pt x="42689" y="10849"/>
                </a:cubicBezTo>
                <a:cubicBezTo>
                  <a:pt x="42668" y="10849"/>
                  <a:pt x="42672" y="10845"/>
                  <a:pt x="42726" y="10831"/>
                </a:cubicBezTo>
                <a:lnTo>
                  <a:pt x="42726" y="10791"/>
                </a:lnTo>
                <a:cubicBezTo>
                  <a:pt x="42886" y="10751"/>
                  <a:pt x="42886" y="10671"/>
                  <a:pt x="42966" y="10631"/>
                </a:cubicBezTo>
                <a:close/>
                <a:moveTo>
                  <a:pt x="39882" y="10537"/>
                </a:moveTo>
                <a:cubicBezTo>
                  <a:pt x="39904" y="10537"/>
                  <a:pt x="39930" y="10542"/>
                  <a:pt x="39968" y="10551"/>
                </a:cubicBezTo>
                <a:cubicBezTo>
                  <a:pt x="40168" y="10591"/>
                  <a:pt x="40168" y="10671"/>
                  <a:pt x="40088" y="10711"/>
                </a:cubicBezTo>
                <a:cubicBezTo>
                  <a:pt x="40013" y="10749"/>
                  <a:pt x="39725" y="11035"/>
                  <a:pt x="39591" y="11035"/>
                </a:cubicBezTo>
                <a:cubicBezTo>
                  <a:pt x="39583" y="11035"/>
                  <a:pt x="39575" y="11033"/>
                  <a:pt x="39568" y="11031"/>
                </a:cubicBezTo>
                <a:cubicBezTo>
                  <a:pt x="39448" y="11031"/>
                  <a:pt x="39488" y="10871"/>
                  <a:pt x="39648" y="10711"/>
                </a:cubicBezTo>
                <a:cubicBezTo>
                  <a:pt x="39801" y="10589"/>
                  <a:pt x="39814" y="10537"/>
                  <a:pt x="39882" y="10537"/>
                </a:cubicBezTo>
                <a:close/>
                <a:moveTo>
                  <a:pt x="33677" y="10827"/>
                </a:moveTo>
                <a:cubicBezTo>
                  <a:pt x="33682" y="10827"/>
                  <a:pt x="33687" y="10828"/>
                  <a:pt x="33693" y="10831"/>
                </a:cubicBezTo>
                <a:cubicBezTo>
                  <a:pt x="33880" y="10831"/>
                  <a:pt x="34205" y="11075"/>
                  <a:pt x="34118" y="11075"/>
                </a:cubicBezTo>
                <a:cubicBezTo>
                  <a:pt x="34112" y="11075"/>
                  <a:pt x="34103" y="11074"/>
                  <a:pt x="34093" y="11071"/>
                </a:cubicBezTo>
                <a:cubicBezTo>
                  <a:pt x="34059" y="11063"/>
                  <a:pt x="34011" y="11059"/>
                  <a:pt x="33957" y="11059"/>
                </a:cubicBezTo>
                <a:cubicBezTo>
                  <a:pt x="33809" y="11059"/>
                  <a:pt x="33617" y="11083"/>
                  <a:pt x="33549" y="11083"/>
                </a:cubicBezTo>
                <a:cubicBezTo>
                  <a:pt x="33524" y="11083"/>
                  <a:pt x="33516" y="11079"/>
                  <a:pt x="33533" y="11071"/>
                </a:cubicBezTo>
                <a:cubicBezTo>
                  <a:pt x="33644" y="11034"/>
                  <a:pt x="33618" y="10827"/>
                  <a:pt x="33677" y="10827"/>
                </a:cubicBezTo>
                <a:close/>
                <a:moveTo>
                  <a:pt x="31911" y="10898"/>
                </a:moveTo>
                <a:cubicBezTo>
                  <a:pt x="31918" y="10898"/>
                  <a:pt x="31926" y="10902"/>
                  <a:pt x="31935" y="10911"/>
                </a:cubicBezTo>
                <a:cubicBezTo>
                  <a:pt x="32014" y="10991"/>
                  <a:pt x="32054" y="11031"/>
                  <a:pt x="32134" y="11031"/>
                </a:cubicBezTo>
                <a:cubicBezTo>
                  <a:pt x="32334" y="11031"/>
                  <a:pt x="32134" y="11151"/>
                  <a:pt x="32014" y="11151"/>
                </a:cubicBezTo>
                <a:cubicBezTo>
                  <a:pt x="31872" y="11151"/>
                  <a:pt x="31857" y="10898"/>
                  <a:pt x="31911" y="10898"/>
                </a:cubicBezTo>
                <a:close/>
                <a:moveTo>
                  <a:pt x="28946" y="10652"/>
                </a:moveTo>
                <a:cubicBezTo>
                  <a:pt x="28977" y="10652"/>
                  <a:pt x="28979" y="10669"/>
                  <a:pt x="28937" y="10711"/>
                </a:cubicBezTo>
                <a:cubicBezTo>
                  <a:pt x="28777" y="10871"/>
                  <a:pt x="28657" y="10951"/>
                  <a:pt x="28617" y="11111"/>
                </a:cubicBezTo>
                <a:cubicBezTo>
                  <a:pt x="28603" y="11140"/>
                  <a:pt x="28582" y="11152"/>
                  <a:pt x="28558" y="11152"/>
                </a:cubicBezTo>
                <a:cubicBezTo>
                  <a:pt x="28450" y="11152"/>
                  <a:pt x="28279" y="10904"/>
                  <a:pt x="28377" y="10871"/>
                </a:cubicBezTo>
                <a:cubicBezTo>
                  <a:pt x="28554" y="10783"/>
                  <a:pt x="28859" y="10652"/>
                  <a:pt x="28946" y="10652"/>
                </a:cubicBezTo>
                <a:close/>
                <a:moveTo>
                  <a:pt x="25380" y="11191"/>
                </a:moveTo>
                <a:cubicBezTo>
                  <a:pt x="25500" y="11191"/>
                  <a:pt x="25620" y="11231"/>
                  <a:pt x="25740" y="11231"/>
                </a:cubicBezTo>
                <a:lnTo>
                  <a:pt x="25740" y="11231"/>
                </a:lnTo>
                <a:cubicBezTo>
                  <a:pt x="25620" y="11191"/>
                  <a:pt x="25500" y="11191"/>
                  <a:pt x="25380" y="11191"/>
                </a:cubicBezTo>
                <a:close/>
                <a:moveTo>
                  <a:pt x="38392" y="11007"/>
                </a:moveTo>
                <a:cubicBezTo>
                  <a:pt x="38474" y="11007"/>
                  <a:pt x="38312" y="11271"/>
                  <a:pt x="38209" y="11271"/>
                </a:cubicBezTo>
                <a:cubicBezTo>
                  <a:pt x="38050" y="11271"/>
                  <a:pt x="38130" y="11151"/>
                  <a:pt x="38329" y="11031"/>
                </a:cubicBezTo>
                <a:cubicBezTo>
                  <a:pt x="38358" y="11014"/>
                  <a:pt x="38378" y="11007"/>
                  <a:pt x="38392" y="11007"/>
                </a:cubicBezTo>
                <a:close/>
                <a:moveTo>
                  <a:pt x="29870" y="11097"/>
                </a:moveTo>
                <a:cubicBezTo>
                  <a:pt x="29877" y="11097"/>
                  <a:pt x="29886" y="11101"/>
                  <a:pt x="29896" y="11111"/>
                </a:cubicBezTo>
                <a:cubicBezTo>
                  <a:pt x="29976" y="11191"/>
                  <a:pt x="30016" y="11231"/>
                  <a:pt x="30096" y="11231"/>
                </a:cubicBezTo>
                <a:cubicBezTo>
                  <a:pt x="30267" y="11231"/>
                  <a:pt x="30145" y="11319"/>
                  <a:pt x="30031" y="11319"/>
                </a:cubicBezTo>
                <a:cubicBezTo>
                  <a:pt x="30012" y="11319"/>
                  <a:pt x="29993" y="11317"/>
                  <a:pt x="29976" y="11311"/>
                </a:cubicBezTo>
                <a:cubicBezTo>
                  <a:pt x="29836" y="11311"/>
                  <a:pt x="29819" y="11097"/>
                  <a:pt x="29870" y="11097"/>
                </a:cubicBezTo>
                <a:close/>
                <a:moveTo>
                  <a:pt x="36211" y="6435"/>
                </a:moveTo>
                <a:cubicBezTo>
                  <a:pt x="37050" y="6475"/>
                  <a:pt x="37930" y="6555"/>
                  <a:pt x="38769" y="6755"/>
                </a:cubicBezTo>
                <a:cubicBezTo>
                  <a:pt x="39129" y="6834"/>
                  <a:pt x="39448" y="6954"/>
                  <a:pt x="39768" y="7074"/>
                </a:cubicBezTo>
                <a:cubicBezTo>
                  <a:pt x="39928" y="7114"/>
                  <a:pt x="40048" y="7194"/>
                  <a:pt x="40168" y="7234"/>
                </a:cubicBezTo>
                <a:cubicBezTo>
                  <a:pt x="40288" y="7274"/>
                  <a:pt x="40408" y="7354"/>
                  <a:pt x="40488" y="7394"/>
                </a:cubicBezTo>
                <a:lnTo>
                  <a:pt x="40767" y="7514"/>
                </a:lnTo>
                <a:lnTo>
                  <a:pt x="40967" y="7634"/>
                </a:lnTo>
                <a:lnTo>
                  <a:pt x="41087" y="7754"/>
                </a:lnTo>
                <a:lnTo>
                  <a:pt x="40927" y="7674"/>
                </a:lnTo>
                <a:lnTo>
                  <a:pt x="40767" y="7554"/>
                </a:lnTo>
                <a:lnTo>
                  <a:pt x="40488" y="7434"/>
                </a:lnTo>
                <a:cubicBezTo>
                  <a:pt x="40368" y="7394"/>
                  <a:pt x="40248" y="7354"/>
                  <a:pt x="40128" y="7314"/>
                </a:cubicBezTo>
                <a:cubicBezTo>
                  <a:pt x="40008" y="7274"/>
                  <a:pt x="39888" y="7234"/>
                  <a:pt x="39728" y="7194"/>
                </a:cubicBezTo>
                <a:cubicBezTo>
                  <a:pt x="39408" y="7074"/>
                  <a:pt x="39089" y="6994"/>
                  <a:pt x="38729" y="6954"/>
                </a:cubicBezTo>
                <a:cubicBezTo>
                  <a:pt x="38369" y="6874"/>
                  <a:pt x="37970" y="6834"/>
                  <a:pt x="37530" y="6794"/>
                </a:cubicBezTo>
                <a:cubicBezTo>
                  <a:pt x="37130" y="6755"/>
                  <a:pt x="36691" y="6755"/>
                  <a:pt x="36211" y="6755"/>
                </a:cubicBezTo>
                <a:cubicBezTo>
                  <a:pt x="35731" y="6755"/>
                  <a:pt x="35252" y="6755"/>
                  <a:pt x="34772" y="6794"/>
                </a:cubicBezTo>
                <a:cubicBezTo>
                  <a:pt x="34253" y="6834"/>
                  <a:pt x="33773" y="6874"/>
                  <a:pt x="33253" y="6914"/>
                </a:cubicBezTo>
                <a:cubicBezTo>
                  <a:pt x="32774" y="6994"/>
                  <a:pt x="32294" y="7074"/>
                  <a:pt x="31815" y="7234"/>
                </a:cubicBezTo>
                <a:cubicBezTo>
                  <a:pt x="31375" y="7354"/>
                  <a:pt x="30895" y="7514"/>
                  <a:pt x="30496" y="7714"/>
                </a:cubicBezTo>
                <a:cubicBezTo>
                  <a:pt x="30296" y="7834"/>
                  <a:pt x="30096" y="7954"/>
                  <a:pt x="29896" y="8033"/>
                </a:cubicBezTo>
                <a:lnTo>
                  <a:pt x="29337" y="8393"/>
                </a:lnTo>
                <a:lnTo>
                  <a:pt x="28897" y="8833"/>
                </a:lnTo>
                <a:cubicBezTo>
                  <a:pt x="28737" y="8953"/>
                  <a:pt x="28617" y="9113"/>
                  <a:pt x="28497" y="9233"/>
                </a:cubicBezTo>
                <a:lnTo>
                  <a:pt x="28417" y="9352"/>
                </a:lnTo>
                <a:lnTo>
                  <a:pt x="28337" y="9432"/>
                </a:lnTo>
                <a:lnTo>
                  <a:pt x="28178" y="9672"/>
                </a:lnTo>
                <a:cubicBezTo>
                  <a:pt x="28058" y="9792"/>
                  <a:pt x="27978" y="9912"/>
                  <a:pt x="27898" y="10032"/>
                </a:cubicBezTo>
                <a:lnTo>
                  <a:pt x="27658" y="10432"/>
                </a:lnTo>
                <a:lnTo>
                  <a:pt x="27578" y="10591"/>
                </a:lnTo>
                <a:cubicBezTo>
                  <a:pt x="27538" y="10631"/>
                  <a:pt x="27538" y="10671"/>
                  <a:pt x="27498" y="10751"/>
                </a:cubicBezTo>
                <a:cubicBezTo>
                  <a:pt x="27338" y="11151"/>
                  <a:pt x="27218" y="11351"/>
                  <a:pt x="27218" y="11351"/>
                </a:cubicBezTo>
                <a:cubicBezTo>
                  <a:pt x="27218" y="11351"/>
                  <a:pt x="27298" y="11111"/>
                  <a:pt x="27458" y="10671"/>
                </a:cubicBezTo>
                <a:lnTo>
                  <a:pt x="27498" y="10671"/>
                </a:lnTo>
                <a:cubicBezTo>
                  <a:pt x="27498" y="10631"/>
                  <a:pt x="27538" y="10591"/>
                  <a:pt x="27538" y="10511"/>
                </a:cubicBezTo>
                <a:lnTo>
                  <a:pt x="27658" y="10352"/>
                </a:lnTo>
                <a:lnTo>
                  <a:pt x="27818" y="9952"/>
                </a:lnTo>
                <a:cubicBezTo>
                  <a:pt x="27898" y="9832"/>
                  <a:pt x="27978" y="9672"/>
                  <a:pt x="28098" y="9552"/>
                </a:cubicBezTo>
                <a:lnTo>
                  <a:pt x="28218" y="9312"/>
                </a:lnTo>
                <a:lnTo>
                  <a:pt x="28258" y="9233"/>
                </a:lnTo>
                <a:lnTo>
                  <a:pt x="28377" y="9113"/>
                </a:lnTo>
                <a:cubicBezTo>
                  <a:pt x="28497" y="8953"/>
                  <a:pt x="28617" y="8793"/>
                  <a:pt x="28737" y="8633"/>
                </a:cubicBezTo>
                <a:lnTo>
                  <a:pt x="29217" y="8193"/>
                </a:lnTo>
                <a:lnTo>
                  <a:pt x="29776" y="7794"/>
                </a:lnTo>
                <a:cubicBezTo>
                  <a:pt x="29976" y="7674"/>
                  <a:pt x="30176" y="7554"/>
                  <a:pt x="30376" y="7434"/>
                </a:cubicBezTo>
                <a:cubicBezTo>
                  <a:pt x="30815" y="7234"/>
                  <a:pt x="31255" y="7034"/>
                  <a:pt x="31735" y="6914"/>
                </a:cubicBezTo>
                <a:cubicBezTo>
                  <a:pt x="32254" y="6755"/>
                  <a:pt x="32734" y="6675"/>
                  <a:pt x="33253" y="6595"/>
                </a:cubicBezTo>
                <a:cubicBezTo>
                  <a:pt x="33733" y="6555"/>
                  <a:pt x="34253" y="6515"/>
                  <a:pt x="34732" y="6475"/>
                </a:cubicBezTo>
                <a:cubicBezTo>
                  <a:pt x="35252" y="6435"/>
                  <a:pt x="35731" y="6435"/>
                  <a:pt x="36211" y="6435"/>
                </a:cubicBezTo>
                <a:close/>
                <a:moveTo>
                  <a:pt x="36283" y="10977"/>
                </a:moveTo>
                <a:cubicBezTo>
                  <a:pt x="36425" y="10977"/>
                  <a:pt x="36503" y="11155"/>
                  <a:pt x="36432" y="11155"/>
                </a:cubicBezTo>
                <a:cubicBezTo>
                  <a:pt x="36426" y="11155"/>
                  <a:pt x="36419" y="11154"/>
                  <a:pt x="36411" y="11151"/>
                </a:cubicBezTo>
                <a:cubicBezTo>
                  <a:pt x="36315" y="11151"/>
                  <a:pt x="36168" y="11356"/>
                  <a:pt x="36092" y="11356"/>
                </a:cubicBezTo>
                <a:cubicBezTo>
                  <a:pt x="36074" y="11356"/>
                  <a:pt x="36059" y="11343"/>
                  <a:pt x="36051" y="11311"/>
                </a:cubicBezTo>
                <a:cubicBezTo>
                  <a:pt x="36011" y="11151"/>
                  <a:pt x="36211" y="10991"/>
                  <a:pt x="36211" y="10991"/>
                </a:cubicBezTo>
                <a:cubicBezTo>
                  <a:pt x="36236" y="10981"/>
                  <a:pt x="36260" y="10977"/>
                  <a:pt x="36283" y="10977"/>
                </a:cubicBezTo>
                <a:close/>
                <a:moveTo>
                  <a:pt x="41076" y="10891"/>
                </a:moveTo>
                <a:cubicBezTo>
                  <a:pt x="41175" y="10891"/>
                  <a:pt x="41310" y="11120"/>
                  <a:pt x="41247" y="11151"/>
                </a:cubicBezTo>
                <a:cubicBezTo>
                  <a:pt x="41077" y="11264"/>
                  <a:pt x="40788" y="11377"/>
                  <a:pt x="40689" y="11377"/>
                </a:cubicBezTo>
                <a:cubicBezTo>
                  <a:pt x="40649" y="11377"/>
                  <a:pt x="40641" y="11358"/>
                  <a:pt x="40687" y="11311"/>
                </a:cubicBezTo>
                <a:cubicBezTo>
                  <a:pt x="40847" y="11151"/>
                  <a:pt x="40967" y="11111"/>
                  <a:pt x="41007" y="10951"/>
                </a:cubicBezTo>
                <a:cubicBezTo>
                  <a:pt x="41024" y="10908"/>
                  <a:pt x="41049" y="10891"/>
                  <a:pt x="41076" y="10891"/>
                </a:cubicBezTo>
                <a:close/>
                <a:moveTo>
                  <a:pt x="35386" y="10947"/>
                </a:moveTo>
                <a:cubicBezTo>
                  <a:pt x="35395" y="10947"/>
                  <a:pt x="35404" y="10949"/>
                  <a:pt x="35412" y="10951"/>
                </a:cubicBezTo>
                <a:cubicBezTo>
                  <a:pt x="35532" y="10991"/>
                  <a:pt x="35532" y="11311"/>
                  <a:pt x="35412" y="11311"/>
                </a:cubicBezTo>
                <a:cubicBezTo>
                  <a:pt x="35402" y="11308"/>
                  <a:pt x="35391" y="11306"/>
                  <a:pt x="35377" y="11306"/>
                </a:cubicBezTo>
                <a:cubicBezTo>
                  <a:pt x="35275" y="11306"/>
                  <a:pt x="35076" y="11391"/>
                  <a:pt x="34979" y="11391"/>
                </a:cubicBezTo>
                <a:cubicBezTo>
                  <a:pt x="34931" y="11391"/>
                  <a:pt x="34908" y="11371"/>
                  <a:pt x="34932" y="11311"/>
                </a:cubicBezTo>
                <a:lnTo>
                  <a:pt x="34932" y="11311"/>
                </a:lnTo>
                <a:lnTo>
                  <a:pt x="34892" y="11351"/>
                </a:lnTo>
                <a:cubicBezTo>
                  <a:pt x="34967" y="11201"/>
                  <a:pt x="35251" y="10947"/>
                  <a:pt x="35386" y="10947"/>
                </a:cubicBezTo>
                <a:close/>
                <a:moveTo>
                  <a:pt x="32894" y="11151"/>
                </a:moveTo>
                <a:cubicBezTo>
                  <a:pt x="33014" y="11151"/>
                  <a:pt x="32974" y="11311"/>
                  <a:pt x="32774" y="11431"/>
                </a:cubicBezTo>
                <a:cubicBezTo>
                  <a:pt x="32743" y="11446"/>
                  <a:pt x="32719" y="11453"/>
                  <a:pt x="32703" y="11453"/>
                </a:cubicBezTo>
                <a:cubicBezTo>
                  <a:pt x="32595" y="11453"/>
                  <a:pt x="32790" y="11151"/>
                  <a:pt x="32894" y="11151"/>
                </a:cubicBezTo>
                <a:close/>
                <a:moveTo>
                  <a:pt x="39097" y="11374"/>
                </a:moveTo>
                <a:cubicBezTo>
                  <a:pt x="39177" y="11374"/>
                  <a:pt x="39208" y="11515"/>
                  <a:pt x="39059" y="11515"/>
                </a:cubicBezTo>
                <a:cubicBezTo>
                  <a:pt x="39044" y="11515"/>
                  <a:pt x="39027" y="11514"/>
                  <a:pt x="39009" y="11511"/>
                </a:cubicBezTo>
                <a:cubicBezTo>
                  <a:pt x="38849" y="11471"/>
                  <a:pt x="38889" y="11431"/>
                  <a:pt x="39009" y="11391"/>
                </a:cubicBezTo>
                <a:lnTo>
                  <a:pt x="39049" y="11391"/>
                </a:lnTo>
                <a:cubicBezTo>
                  <a:pt x="39066" y="11379"/>
                  <a:pt x="39083" y="11374"/>
                  <a:pt x="39097" y="11374"/>
                </a:cubicBezTo>
                <a:close/>
                <a:moveTo>
                  <a:pt x="37277" y="11466"/>
                </a:moveTo>
                <a:cubicBezTo>
                  <a:pt x="37364" y="11466"/>
                  <a:pt x="37414" y="11607"/>
                  <a:pt x="37295" y="11607"/>
                </a:cubicBezTo>
                <a:cubicBezTo>
                  <a:pt x="37273" y="11607"/>
                  <a:pt x="37245" y="11602"/>
                  <a:pt x="37210" y="11591"/>
                </a:cubicBezTo>
                <a:cubicBezTo>
                  <a:pt x="37050" y="11591"/>
                  <a:pt x="37090" y="11511"/>
                  <a:pt x="37250" y="11471"/>
                </a:cubicBezTo>
                <a:cubicBezTo>
                  <a:pt x="37260" y="11468"/>
                  <a:pt x="37269" y="11466"/>
                  <a:pt x="37277" y="11466"/>
                </a:cubicBezTo>
                <a:close/>
                <a:moveTo>
                  <a:pt x="53790" y="9696"/>
                </a:moveTo>
                <a:cubicBezTo>
                  <a:pt x="54152" y="9696"/>
                  <a:pt x="54525" y="9734"/>
                  <a:pt x="54876" y="9792"/>
                </a:cubicBezTo>
                <a:cubicBezTo>
                  <a:pt x="55236" y="9872"/>
                  <a:pt x="55555" y="9952"/>
                  <a:pt x="55875" y="10072"/>
                </a:cubicBezTo>
                <a:cubicBezTo>
                  <a:pt x="55995" y="10112"/>
                  <a:pt x="56115" y="10152"/>
                  <a:pt x="56155" y="10192"/>
                </a:cubicBezTo>
                <a:lnTo>
                  <a:pt x="56235" y="10232"/>
                </a:lnTo>
                <a:lnTo>
                  <a:pt x="55835" y="10152"/>
                </a:lnTo>
                <a:cubicBezTo>
                  <a:pt x="55515" y="10072"/>
                  <a:pt x="55196" y="10032"/>
                  <a:pt x="54836" y="10032"/>
                </a:cubicBezTo>
                <a:lnTo>
                  <a:pt x="54156" y="10032"/>
                </a:lnTo>
                <a:cubicBezTo>
                  <a:pt x="53917" y="10032"/>
                  <a:pt x="53677" y="10072"/>
                  <a:pt x="53437" y="10072"/>
                </a:cubicBezTo>
                <a:cubicBezTo>
                  <a:pt x="53157" y="10112"/>
                  <a:pt x="52878" y="10192"/>
                  <a:pt x="52638" y="10232"/>
                </a:cubicBezTo>
                <a:cubicBezTo>
                  <a:pt x="52358" y="10312"/>
                  <a:pt x="52078" y="10392"/>
                  <a:pt x="51838" y="10511"/>
                </a:cubicBezTo>
                <a:cubicBezTo>
                  <a:pt x="51559" y="10631"/>
                  <a:pt x="51359" y="10751"/>
                  <a:pt x="51079" y="10871"/>
                </a:cubicBezTo>
                <a:cubicBezTo>
                  <a:pt x="50799" y="11031"/>
                  <a:pt x="50559" y="11151"/>
                  <a:pt x="50320" y="11311"/>
                </a:cubicBezTo>
                <a:cubicBezTo>
                  <a:pt x="49920" y="11551"/>
                  <a:pt x="49480" y="11830"/>
                  <a:pt x="49121" y="12150"/>
                </a:cubicBezTo>
                <a:cubicBezTo>
                  <a:pt x="48761" y="12430"/>
                  <a:pt x="48481" y="12670"/>
                  <a:pt x="48281" y="12830"/>
                </a:cubicBezTo>
                <a:lnTo>
                  <a:pt x="47962" y="13109"/>
                </a:lnTo>
                <a:cubicBezTo>
                  <a:pt x="47962" y="13109"/>
                  <a:pt x="48041" y="12989"/>
                  <a:pt x="48241" y="12790"/>
                </a:cubicBezTo>
                <a:cubicBezTo>
                  <a:pt x="48441" y="12510"/>
                  <a:pt x="48721" y="12230"/>
                  <a:pt x="48961" y="11990"/>
                </a:cubicBezTo>
                <a:cubicBezTo>
                  <a:pt x="49360" y="11631"/>
                  <a:pt x="49760" y="11271"/>
                  <a:pt x="50200" y="10991"/>
                </a:cubicBezTo>
                <a:cubicBezTo>
                  <a:pt x="50400" y="10831"/>
                  <a:pt x="50679" y="10671"/>
                  <a:pt x="50919" y="10551"/>
                </a:cubicBezTo>
                <a:cubicBezTo>
                  <a:pt x="51159" y="10392"/>
                  <a:pt x="51439" y="10272"/>
                  <a:pt x="51718" y="10152"/>
                </a:cubicBezTo>
                <a:cubicBezTo>
                  <a:pt x="51998" y="10032"/>
                  <a:pt x="52278" y="9952"/>
                  <a:pt x="52558" y="9872"/>
                </a:cubicBezTo>
                <a:cubicBezTo>
                  <a:pt x="52838" y="9792"/>
                  <a:pt x="53117" y="9752"/>
                  <a:pt x="53397" y="9712"/>
                </a:cubicBezTo>
                <a:cubicBezTo>
                  <a:pt x="53526" y="9701"/>
                  <a:pt x="53657" y="9696"/>
                  <a:pt x="53790" y="9696"/>
                </a:cubicBezTo>
                <a:close/>
                <a:moveTo>
                  <a:pt x="59152" y="13469"/>
                </a:moveTo>
                <a:lnTo>
                  <a:pt x="59592" y="13509"/>
                </a:lnTo>
                <a:cubicBezTo>
                  <a:pt x="59712" y="13509"/>
                  <a:pt x="59832" y="13589"/>
                  <a:pt x="59912" y="13589"/>
                </a:cubicBezTo>
                <a:lnTo>
                  <a:pt x="60272" y="13629"/>
                </a:lnTo>
                <a:lnTo>
                  <a:pt x="58673" y="13629"/>
                </a:lnTo>
                <a:lnTo>
                  <a:pt x="58113" y="13669"/>
                </a:lnTo>
                <a:cubicBezTo>
                  <a:pt x="57913" y="13709"/>
                  <a:pt x="57714" y="13749"/>
                  <a:pt x="57514" y="13789"/>
                </a:cubicBezTo>
                <a:cubicBezTo>
                  <a:pt x="57314" y="13829"/>
                  <a:pt x="57114" y="13909"/>
                  <a:pt x="56914" y="13949"/>
                </a:cubicBezTo>
                <a:cubicBezTo>
                  <a:pt x="56714" y="14029"/>
                  <a:pt x="56515" y="14069"/>
                  <a:pt x="56315" y="14149"/>
                </a:cubicBezTo>
                <a:lnTo>
                  <a:pt x="55995" y="14268"/>
                </a:lnTo>
                <a:lnTo>
                  <a:pt x="55715" y="14388"/>
                </a:lnTo>
                <a:cubicBezTo>
                  <a:pt x="55555" y="14468"/>
                  <a:pt x="55356" y="14588"/>
                  <a:pt x="55196" y="14668"/>
                </a:cubicBezTo>
                <a:cubicBezTo>
                  <a:pt x="55036" y="14748"/>
                  <a:pt x="54876" y="14828"/>
                  <a:pt x="54756" y="14908"/>
                </a:cubicBezTo>
                <a:cubicBezTo>
                  <a:pt x="54476" y="15068"/>
                  <a:pt x="54236" y="15228"/>
                  <a:pt x="54077" y="15348"/>
                </a:cubicBezTo>
                <a:lnTo>
                  <a:pt x="53837" y="15507"/>
                </a:lnTo>
                <a:lnTo>
                  <a:pt x="54037" y="15308"/>
                </a:lnTo>
                <a:cubicBezTo>
                  <a:pt x="54236" y="15108"/>
                  <a:pt x="54436" y="14948"/>
                  <a:pt x="54676" y="14788"/>
                </a:cubicBezTo>
                <a:cubicBezTo>
                  <a:pt x="54796" y="14708"/>
                  <a:pt x="54956" y="14588"/>
                  <a:pt x="55116" y="14508"/>
                </a:cubicBezTo>
                <a:cubicBezTo>
                  <a:pt x="55276" y="14388"/>
                  <a:pt x="55435" y="14308"/>
                  <a:pt x="55635" y="14188"/>
                </a:cubicBezTo>
                <a:cubicBezTo>
                  <a:pt x="55795" y="14109"/>
                  <a:pt x="55995" y="13989"/>
                  <a:pt x="56195" y="13949"/>
                </a:cubicBezTo>
                <a:cubicBezTo>
                  <a:pt x="56395" y="13869"/>
                  <a:pt x="56595" y="13789"/>
                  <a:pt x="56834" y="13709"/>
                </a:cubicBezTo>
                <a:cubicBezTo>
                  <a:pt x="57034" y="13629"/>
                  <a:pt x="57234" y="13589"/>
                  <a:pt x="57434" y="13549"/>
                </a:cubicBezTo>
                <a:cubicBezTo>
                  <a:pt x="57674" y="13509"/>
                  <a:pt x="57873" y="13469"/>
                  <a:pt x="58073" y="13469"/>
                </a:cubicBezTo>
                <a:close/>
                <a:moveTo>
                  <a:pt x="1359" y="16786"/>
                </a:moveTo>
                <a:cubicBezTo>
                  <a:pt x="1279" y="16826"/>
                  <a:pt x="1240" y="16906"/>
                  <a:pt x="1200" y="16986"/>
                </a:cubicBezTo>
                <a:cubicBezTo>
                  <a:pt x="1279" y="16906"/>
                  <a:pt x="1319" y="16866"/>
                  <a:pt x="1359" y="16786"/>
                </a:cubicBezTo>
                <a:close/>
                <a:moveTo>
                  <a:pt x="51918" y="7394"/>
                </a:moveTo>
                <a:lnTo>
                  <a:pt x="52238" y="7474"/>
                </a:lnTo>
                <a:cubicBezTo>
                  <a:pt x="53277" y="7674"/>
                  <a:pt x="55595" y="8273"/>
                  <a:pt x="56914" y="10032"/>
                </a:cubicBezTo>
                <a:cubicBezTo>
                  <a:pt x="56182" y="9666"/>
                  <a:pt x="55016" y="9255"/>
                  <a:pt x="53692" y="9255"/>
                </a:cubicBezTo>
                <a:cubicBezTo>
                  <a:pt x="52849" y="9255"/>
                  <a:pt x="51941" y="9421"/>
                  <a:pt x="51039" y="9872"/>
                </a:cubicBezTo>
                <a:cubicBezTo>
                  <a:pt x="47642" y="11551"/>
                  <a:pt x="46523" y="14029"/>
                  <a:pt x="46523" y="14029"/>
                </a:cubicBezTo>
                <a:cubicBezTo>
                  <a:pt x="48841" y="13309"/>
                  <a:pt x="50479" y="12030"/>
                  <a:pt x="52678" y="11031"/>
                </a:cubicBezTo>
                <a:cubicBezTo>
                  <a:pt x="53828" y="10596"/>
                  <a:pt x="55026" y="10378"/>
                  <a:pt x="56217" y="10378"/>
                </a:cubicBezTo>
                <a:cubicBezTo>
                  <a:pt x="56557" y="10378"/>
                  <a:pt x="56896" y="10396"/>
                  <a:pt x="57234" y="10432"/>
                </a:cubicBezTo>
                <a:cubicBezTo>
                  <a:pt x="58553" y="11151"/>
                  <a:pt x="59632" y="12150"/>
                  <a:pt x="60511" y="13349"/>
                </a:cubicBezTo>
                <a:cubicBezTo>
                  <a:pt x="59916" y="13204"/>
                  <a:pt x="59345" y="13141"/>
                  <a:pt x="58804" y="13141"/>
                </a:cubicBezTo>
                <a:cubicBezTo>
                  <a:pt x="55169" y="13141"/>
                  <a:pt x="52838" y="15987"/>
                  <a:pt x="52838" y="15987"/>
                </a:cubicBezTo>
                <a:cubicBezTo>
                  <a:pt x="55356" y="14868"/>
                  <a:pt x="57993" y="14109"/>
                  <a:pt x="60751" y="13709"/>
                </a:cubicBezTo>
                <a:cubicBezTo>
                  <a:pt x="61231" y="14548"/>
                  <a:pt x="61511" y="15547"/>
                  <a:pt x="61471" y="16507"/>
                </a:cubicBezTo>
                <a:cubicBezTo>
                  <a:pt x="61351" y="18585"/>
                  <a:pt x="60471" y="20064"/>
                  <a:pt x="58833" y="20983"/>
                </a:cubicBezTo>
                <a:cubicBezTo>
                  <a:pt x="58496" y="21146"/>
                  <a:pt x="57964" y="21222"/>
                  <a:pt x="57272" y="21222"/>
                </a:cubicBezTo>
                <a:cubicBezTo>
                  <a:pt x="55088" y="21222"/>
                  <a:pt x="51321" y="20468"/>
                  <a:pt x="47162" y="19344"/>
                </a:cubicBezTo>
                <a:lnTo>
                  <a:pt x="47162" y="19344"/>
                </a:lnTo>
                <a:lnTo>
                  <a:pt x="48361" y="19624"/>
                </a:lnTo>
                <a:lnTo>
                  <a:pt x="49680" y="19904"/>
                </a:lnTo>
                <a:cubicBezTo>
                  <a:pt x="50559" y="20064"/>
                  <a:pt x="51319" y="20224"/>
                  <a:pt x="52038" y="20304"/>
                </a:cubicBezTo>
                <a:cubicBezTo>
                  <a:pt x="52398" y="20344"/>
                  <a:pt x="52718" y="20423"/>
                  <a:pt x="53037" y="20463"/>
                </a:cubicBezTo>
                <a:lnTo>
                  <a:pt x="53877" y="20543"/>
                </a:lnTo>
                <a:cubicBezTo>
                  <a:pt x="54356" y="20623"/>
                  <a:pt x="54756" y="20623"/>
                  <a:pt x="55036" y="20623"/>
                </a:cubicBezTo>
                <a:lnTo>
                  <a:pt x="55475" y="20623"/>
                </a:lnTo>
                <a:lnTo>
                  <a:pt x="55036" y="20543"/>
                </a:lnTo>
                <a:cubicBezTo>
                  <a:pt x="54796" y="20503"/>
                  <a:pt x="54396" y="20423"/>
                  <a:pt x="53917" y="20304"/>
                </a:cubicBezTo>
                <a:lnTo>
                  <a:pt x="53077" y="20104"/>
                </a:lnTo>
                <a:lnTo>
                  <a:pt x="52118" y="19864"/>
                </a:lnTo>
                <a:cubicBezTo>
                  <a:pt x="51798" y="19784"/>
                  <a:pt x="51439" y="19704"/>
                  <a:pt x="51039" y="19584"/>
                </a:cubicBezTo>
                <a:cubicBezTo>
                  <a:pt x="50679" y="19504"/>
                  <a:pt x="50240" y="19384"/>
                  <a:pt x="49840" y="19264"/>
                </a:cubicBezTo>
                <a:cubicBezTo>
                  <a:pt x="49001" y="19025"/>
                  <a:pt x="48081" y="18785"/>
                  <a:pt x="47162" y="18505"/>
                </a:cubicBezTo>
                <a:lnTo>
                  <a:pt x="44165" y="17586"/>
                </a:lnTo>
                <a:lnTo>
                  <a:pt x="43965" y="17506"/>
                </a:lnTo>
                <a:cubicBezTo>
                  <a:pt x="44444" y="15108"/>
                  <a:pt x="44964" y="12350"/>
                  <a:pt x="45044" y="11870"/>
                </a:cubicBezTo>
                <a:cubicBezTo>
                  <a:pt x="45084" y="11471"/>
                  <a:pt x="45004" y="11071"/>
                  <a:pt x="44804" y="10751"/>
                </a:cubicBezTo>
                <a:cubicBezTo>
                  <a:pt x="45683" y="10272"/>
                  <a:pt x="46643" y="9552"/>
                  <a:pt x="47802" y="8793"/>
                </a:cubicBezTo>
                <a:cubicBezTo>
                  <a:pt x="49001" y="7914"/>
                  <a:pt x="50440" y="7394"/>
                  <a:pt x="51918" y="7394"/>
                </a:cubicBezTo>
                <a:close/>
                <a:moveTo>
                  <a:pt x="44404" y="11870"/>
                </a:moveTo>
                <a:lnTo>
                  <a:pt x="44404" y="11990"/>
                </a:lnTo>
                <a:cubicBezTo>
                  <a:pt x="44404" y="12070"/>
                  <a:pt x="44404" y="12150"/>
                  <a:pt x="44364" y="12310"/>
                </a:cubicBezTo>
                <a:cubicBezTo>
                  <a:pt x="44324" y="12550"/>
                  <a:pt x="44245" y="12910"/>
                  <a:pt x="44165" y="13389"/>
                </a:cubicBezTo>
                <a:cubicBezTo>
                  <a:pt x="44085" y="13829"/>
                  <a:pt x="44005" y="14308"/>
                  <a:pt x="43925" y="14868"/>
                </a:cubicBezTo>
                <a:lnTo>
                  <a:pt x="43565" y="16587"/>
                </a:lnTo>
                <a:lnTo>
                  <a:pt x="43205" y="18305"/>
                </a:lnTo>
                <a:cubicBezTo>
                  <a:pt x="43085" y="18865"/>
                  <a:pt x="42966" y="19384"/>
                  <a:pt x="42886" y="19824"/>
                </a:cubicBezTo>
                <a:cubicBezTo>
                  <a:pt x="42806" y="20264"/>
                  <a:pt x="42686" y="20623"/>
                  <a:pt x="42646" y="20863"/>
                </a:cubicBezTo>
                <a:lnTo>
                  <a:pt x="42526" y="21263"/>
                </a:lnTo>
                <a:lnTo>
                  <a:pt x="42606" y="20863"/>
                </a:lnTo>
                <a:cubicBezTo>
                  <a:pt x="42646" y="20623"/>
                  <a:pt x="42726" y="20224"/>
                  <a:pt x="42806" y="19824"/>
                </a:cubicBezTo>
                <a:cubicBezTo>
                  <a:pt x="42886" y="19384"/>
                  <a:pt x="42966" y="18865"/>
                  <a:pt x="43085" y="18305"/>
                </a:cubicBezTo>
                <a:lnTo>
                  <a:pt x="43405" y="16587"/>
                </a:lnTo>
                <a:lnTo>
                  <a:pt x="43765" y="14868"/>
                </a:lnTo>
                <a:lnTo>
                  <a:pt x="44085" y="13349"/>
                </a:lnTo>
                <a:lnTo>
                  <a:pt x="44324" y="12310"/>
                </a:lnTo>
                <a:cubicBezTo>
                  <a:pt x="44364" y="12030"/>
                  <a:pt x="44404" y="11870"/>
                  <a:pt x="44404" y="11870"/>
                </a:cubicBezTo>
                <a:close/>
                <a:moveTo>
                  <a:pt x="43365" y="20463"/>
                </a:moveTo>
                <a:cubicBezTo>
                  <a:pt x="44085" y="20663"/>
                  <a:pt x="44764" y="20823"/>
                  <a:pt x="45444" y="21023"/>
                </a:cubicBezTo>
                <a:cubicBezTo>
                  <a:pt x="46443" y="21263"/>
                  <a:pt x="47442" y="21463"/>
                  <a:pt x="48281" y="21662"/>
                </a:cubicBezTo>
                <a:cubicBezTo>
                  <a:pt x="49161" y="21862"/>
                  <a:pt x="50000" y="21982"/>
                  <a:pt x="50719" y="22102"/>
                </a:cubicBezTo>
                <a:cubicBezTo>
                  <a:pt x="51479" y="22222"/>
                  <a:pt x="52118" y="22302"/>
                  <a:pt x="52638" y="22382"/>
                </a:cubicBezTo>
                <a:cubicBezTo>
                  <a:pt x="53157" y="22422"/>
                  <a:pt x="53597" y="22462"/>
                  <a:pt x="53877" y="22502"/>
                </a:cubicBezTo>
                <a:cubicBezTo>
                  <a:pt x="53597" y="22502"/>
                  <a:pt x="53157" y="22502"/>
                  <a:pt x="52638" y="22462"/>
                </a:cubicBezTo>
                <a:cubicBezTo>
                  <a:pt x="52118" y="22382"/>
                  <a:pt x="51439" y="22342"/>
                  <a:pt x="50719" y="22262"/>
                </a:cubicBezTo>
                <a:cubicBezTo>
                  <a:pt x="50360" y="22222"/>
                  <a:pt x="49960" y="22142"/>
                  <a:pt x="49560" y="22102"/>
                </a:cubicBezTo>
                <a:cubicBezTo>
                  <a:pt x="49121" y="22062"/>
                  <a:pt x="48721" y="21982"/>
                  <a:pt x="48241" y="21862"/>
                </a:cubicBezTo>
                <a:cubicBezTo>
                  <a:pt x="47362" y="21702"/>
                  <a:pt x="46403" y="21503"/>
                  <a:pt x="45364" y="21303"/>
                </a:cubicBezTo>
                <a:cubicBezTo>
                  <a:pt x="44684" y="21143"/>
                  <a:pt x="44005" y="20983"/>
                  <a:pt x="43285" y="20783"/>
                </a:cubicBezTo>
                <a:lnTo>
                  <a:pt x="43365" y="20463"/>
                </a:lnTo>
                <a:close/>
                <a:moveTo>
                  <a:pt x="42534" y="11188"/>
                </a:moveTo>
                <a:cubicBezTo>
                  <a:pt x="42544" y="11188"/>
                  <a:pt x="42554" y="11189"/>
                  <a:pt x="42566" y="11191"/>
                </a:cubicBezTo>
                <a:cubicBezTo>
                  <a:pt x="42726" y="11231"/>
                  <a:pt x="42886" y="11271"/>
                  <a:pt x="43046" y="11351"/>
                </a:cubicBezTo>
                <a:cubicBezTo>
                  <a:pt x="42726" y="14388"/>
                  <a:pt x="42206" y="16627"/>
                  <a:pt x="41327" y="18345"/>
                </a:cubicBezTo>
                <a:lnTo>
                  <a:pt x="41687" y="12270"/>
                </a:lnTo>
                <a:lnTo>
                  <a:pt x="40927" y="18945"/>
                </a:lnTo>
                <a:cubicBezTo>
                  <a:pt x="40727" y="19304"/>
                  <a:pt x="40488" y="19624"/>
                  <a:pt x="40248" y="19904"/>
                </a:cubicBezTo>
                <a:lnTo>
                  <a:pt x="40528" y="12430"/>
                </a:lnTo>
                <a:lnTo>
                  <a:pt x="39848" y="20304"/>
                </a:lnTo>
                <a:cubicBezTo>
                  <a:pt x="39648" y="20503"/>
                  <a:pt x="39408" y="20703"/>
                  <a:pt x="39209" y="20863"/>
                </a:cubicBezTo>
                <a:lnTo>
                  <a:pt x="39209" y="12350"/>
                </a:lnTo>
                <a:lnTo>
                  <a:pt x="38769" y="21183"/>
                </a:lnTo>
                <a:cubicBezTo>
                  <a:pt x="38529" y="21303"/>
                  <a:pt x="38329" y="21423"/>
                  <a:pt x="38090" y="21543"/>
                </a:cubicBezTo>
                <a:lnTo>
                  <a:pt x="37730" y="12510"/>
                </a:lnTo>
                <a:lnTo>
                  <a:pt x="37690" y="21742"/>
                </a:lnTo>
                <a:cubicBezTo>
                  <a:pt x="37490" y="21822"/>
                  <a:pt x="37250" y="21902"/>
                  <a:pt x="37010" y="21982"/>
                </a:cubicBezTo>
                <a:lnTo>
                  <a:pt x="36371" y="12550"/>
                </a:lnTo>
                <a:lnTo>
                  <a:pt x="36571" y="22142"/>
                </a:lnTo>
                <a:cubicBezTo>
                  <a:pt x="36371" y="22182"/>
                  <a:pt x="36211" y="22262"/>
                  <a:pt x="36011" y="22302"/>
                </a:cubicBezTo>
                <a:lnTo>
                  <a:pt x="35931" y="22302"/>
                </a:lnTo>
                <a:lnTo>
                  <a:pt x="34972" y="12590"/>
                </a:lnTo>
                <a:lnTo>
                  <a:pt x="35492" y="22422"/>
                </a:lnTo>
                <a:cubicBezTo>
                  <a:pt x="35252" y="22462"/>
                  <a:pt x="35052" y="22502"/>
                  <a:pt x="34852" y="22502"/>
                </a:cubicBezTo>
                <a:lnTo>
                  <a:pt x="33253" y="12670"/>
                </a:lnTo>
                <a:lnTo>
                  <a:pt x="34373" y="22582"/>
                </a:lnTo>
                <a:cubicBezTo>
                  <a:pt x="34133" y="22622"/>
                  <a:pt x="33893" y="22622"/>
                  <a:pt x="33693" y="22622"/>
                </a:cubicBezTo>
                <a:lnTo>
                  <a:pt x="31575" y="12750"/>
                </a:lnTo>
                <a:lnTo>
                  <a:pt x="33214" y="22662"/>
                </a:lnTo>
                <a:cubicBezTo>
                  <a:pt x="32934" y="22662"/>
                  <a:pt x="32694" y="22662"/>
                  <a:pt x="32494" y="22622"/>
                </a:cubicBezTo>
                <a:lnTo>
                  <a:pt x="30136" y="12670"/>
                </a:lnTo>
                <a:lnTo>
                  <a:pt x="32014" y="22582"/>
                </a:lnTo>
                <a:lnTo>
                  <a:pt x="31495" y="22502"/>
                </a:lnTo>
                <a:lnTo>
                  <a:pt x="28937" y="12430"/>
                </a:lnTo>
                <a:lnTo>
                  <a:pt x="30975" y="22422"/>
                </a:lnTo>
                <a:cubicBezTo>
                  <a:pt x="30776" y="22382"/>
                  <a:pt x="30576" y="22302"/>
                  <a:pt x="30416" y="22262"/>
                </a:cubicBezTo>
                <a:lnTo>
                  <a:pt x="27818" y="12390"/>
                </a:lnTo>
                <a:lnTo>
                  <a:pt x="29896" y="22102"/>
                </a:lnTo>
                <a:lnTo>
                  <a:pt x="29497" y="21942"/>
                </a:lnTo>
                <a:lnTo>
                  <a:pt x="26979" y="12190"/>
                </a:lnTo>
                <a:lnTo>
                  <a:pt x="28657" y="20184"/>
                </a:lnTo>
                <a:cubicBezTo>
                  <a:pt x="27938" y="17746"/>
                  <a:pt x="26659" y="13149"/>
                  <a:pt x="26539" y="12550"/>
                </a:cubicBezTo>
                <a:cubicBezTo>
                  <a:pt x="26459" y="12230"/>
                  <a:pt x="26539" y="11910"/>
                  <a:pt x="26779" y="11671"/>
                </a:cubicBezTo>
                <a:cubicBezTo>
                  <a:pt x="26899" y="11671"/>
                  <a:pt x="27019" y="11711"/>
                  <a:pt x="27059" y="11790"/>
                </a:cubicBezTo>
                <a:cubicBezTo>
                  <a:pt x="27059" y="11870"/>
                  <a:pt x="27019" y="11950"/>
                  <a:pt x="26979" y="11990"/>
                </a:cubicBezTo>
                <a:cubicBezTo>
                  <a:pt x="26979" y="11990"/>
                  <a:pt x="27337" y="11786"/>
                  <a:pt x="27541" y="11786"/>
                </a:cubicBezTo>
                <a:cubicBezTo>
                  <a:pt x="27592" y="11786"/>
                  <a:pt x="27634" y="11798"/>
                  <a:pt x="27658" y="11830"/>
                </a:cubicBezTo>
                <a:cubicBezTo>
                  <a:pt x="27698" y="11910"/>
                  <a:pt x="27698" y="11990"/>
                  <a:pt x="27698" y="12070"/>
                </a:cubicBezTo>
                <a:cubicBezTo>
                  <a:pt x="27698" y="12098"/>
                  <a:pt x="27718" y="12127"/>
                  <a:pt x="27744" y="12127"/>
                </a:cubicBezTo>
                <a:cubicBezTo>
                  <a:pt x="27755" y="12127"/>
                  <a:pt x="27766" y="12122"/>
                  <a:pt x="27778" y="12110"/>
                </a:cubicBezTo>
                <a:cubicBezTo>
                  <a:pt x="27930" y="12049"/>
                  <a:pt x="28243" y="11897"/>
                  <a:pt x="28420" y="11897"/>
                </a:cubicBezTo>
                <a:cubicBezTo>
                  <a:pt x="28476" y="11897"/>
                  <a:pt x="28518" y="11912"/>
                  <a:pt x="28537" y="11950"/>
                </a:cubicBezTo>
                <a:cubicBezTo>
                  <a:pt x="28537" y="12030"/>
                  <a:pt x="28577" y="12110"/>
                  <a:pt x="28577" y="12190"/>
                </a:cubicBezTo>
                <a:cubicBezTo>
                  <a:pt x="28577" y="12249"/>
                  <a:pt x="28620" y="12286"/>
                  <a:pt x="28674" y="12286"/>
                </a:cubicBezTo>
                <a:cubicBezTo>
                  <a:pt x="28694" y="12286"/>
                  <a:pt x="28716" y="12281"/>
                  <a:pt x="28737" y="12270"/>
                </a:cubicBezTo>
                <a:cubicBezTo>
                  <a:pt x="28911" y="12183"/>
                  <a:pt x="29189" y="12033"/>
                  <a:pt x="29360" y="12033"/>
                </a:cubicBezTo>
                <a:cubicBezTo>
                  <a:pt x="29425" y="12033"/>
                  <a:pt x="29475" y="12055"/>
                  <a:pt x="29497" y="12110"/>
                </a:cubicBezTo>
                <a:cubicBezTo>
                  <a:pt x="29537" y="12190"/>
                  <a:pt x="29537" y="12270"/>
                  <a:pt x="29576" y="12350"/>
                </a:cubicBezTo>
                <a:cubicBezTo>
                  <a:pt x="29576" y="12409"/>
                  <a:pt x="29641" y="12446"/>
                  <a:pt x="29707" y="12446"/>
                </a:cubicBezTo>
                <a:cubicBezTo>
                  <a:pt x="29731" y="12446"/>
                  <a:pt x="29755" y="12441"/>
                  <a:pt x="29776" y="12430"/>
                </a:cubicBezTo>
                <a:cubicBezTo>
                  <a:pt x="29994" y="12275"/>
                  <a:pt x="30332" y="12047"/>
                  <a:pt x="30547" y="12047"/>
                </a:cubicBezTo>
                <a:cubicBezTo>
                  <a:pt x="30608" y="12047"/>
                  <a:pt x="30660" y="12066"/>
                  <a:pt x="30696" y="12110"/>
                </a:cubicBezTo>
                <a:cubicBezTo>
                  <a:pt x="30776" y="12190"/>
                  <a:pt x="30815" y="12270"/>
                  <a:pt x="30855" y="12350"/>
                </a:cubicBezTo>
                <a:cubicBezTo>
                  <a:pt x="30882" y="12457"/>
                  <a:pt x="30980" y="12528"/>
                  <a:pt x="31089" y="12528"/>
                </a:cubicBezTo>
                <a:cubicBezTo>
                  <a:pt x="31144" y="12528"/>
                  <a:pt x="31202" y="12510"/>
                  <a:pt x="31255" y="12470"/>
                </a:cubicBezTo>
                <a:cubicBezTo>
                  <a:pt x="31375" y="12430"/>
                  <a:pt x="31495" y="12310"/>
                  <a:pt x="31615" y="12230"/>
                </a:cubicBezTo>
                <a:cubicBezTo>
                  <a:pt x="31695" y="12110"/>
                  <a:pt x="31825" y="12050"/>
                  <a:pt x="31945" y="12050"/>
                </a:cubicBezTo>
                <a:cubicBezTo>
                  <a:pt x="32064" y="12050"/>
                  <a:pt x="32174" y="12110"/>
                  <a:pt x="32214" y="12230"/>
                </a:cubicBezTo>
                <a:cubicBezTo>
                  <a:pt x="32249" y="12404"/>
                  <a:pt x="32284" y="12518"/>
                  <a:pt x="32556" y="12518"/>
                </a:cubicBezTo>
                <a:cubicBezTo>
                  <a:pt x="32597" y="12518"/>
                  <a:pt x="32642" y="12515"/>
                  <a:pt x="32694" y="12510"/>
                </a:cubicBezTo>
                <a:cubicBezTo>
                  <a:pt x="33094" y="12470"/>
                  <a:pt x="32974" y="12030"/>
                  <a:pt x="33293" y="12030"/>
                </a:cubicBezTo>
                <a:cubicBezTo>
                  <a:pt x="33639" y="12030"/>
                  <a:pt x="33542" y="12472"/>
                  <a:pt x="34029" y="12472"/>
                </a:cubicBezTo>
                <a:cubicBezTo>
                  <a:pt x="34049" y="12472"/>
                  <a:pt x="34070" y="12471"/>
                  <a:pt x="34093" y="12470"/>
                </a:cubicBezTo>
                <a:cubicBezTo>
                  <a:pt x="34652" y="12430"/>
                  <a:pt x="34612" y="11950"/>
                  <a:pt x="35012" y="11950"/>
                </a:cubicBezTo>
                <a:cubicBezTo>
                  <a:pt x="35452" y="11950"/>
                  <a:pt x="35292" y="12390"/>
                  <a:pt x="35811" y="12390"/>
                </a:cubicBezTo>
                <a:cubicBezTo>
                  <a:pt x="36331" y="12350"/>
                  <a:pt x="35891" y="11870"/>
                  <a:pt x="36371" y="11830"/>
                </a:cubicBezTo>
                <a:cubicBezTo>
                  <a:pt x="36388" y="11829"/>
                  <a:pt x="36403" y="11828"/>
                  <a:pt x="36418" y="11828"/>
                </a:cubicBezTo>
                <a:cubicBezTo>
                  <a:pt x="36820" y="11828"/>
                  <a:pt x="36645" y="12312"/>
                  <a:pt x="37151" y="12312"/>
                </a:cubicBezTo>
                <a:cubicBezTo>
                  <a:pt x="37170" y="12312"/>
                  <a:pt x="37190" y="12311"/>
                  <a:pt x="37210" y="12310"/>
                </a:cubicBezTo>
                <a:cubicBezTo>
                  <a:pt x="37810" y="12230"/>
                  <a:pt x="37290" y="11870"/>
                  <a:pt x="37730" y="11830"/>
                </a:cubicBezTo>
                <a:cubicBezTo>
                  <a:pt x="38133" y="11830"/>
                  <a:pt x="38099" y="12200"/>
                  <a:pt x="38583" y="12200"/>
                </a:cubicBezTo>
                <a:cubicBezTo>
                  <a:pt x="38627" y="12200"/>
                  <a:pt x="38676" y="12197"/>
                  <a:pt x="38729" y="12190"/>
                </a:cubicBezTo>
                <a:cubicBezTo>
                  <a:pt x="39329" y="12110"/>
                  <a:pt x="38889" y="11750"/>
                  <a:pt x="39289" y="11711"/>
                </a:cubicBezTo>
                <a:cubicBezTo>
                  <a:pt x="39306" y="11709"/>
                  <a:pt x="39323" y="11708"/>
                  <a:pt x="39339" y="11708"/>
                </a:cubicBezTo>
                <a:cubicBezTo>
                  <a:pt x="39676" y="11708"/>
                  <a:pt x="39740" y="12073"/>
                  <a:pt x="40078" y="12073"/>
                </a:cubicBezTo>
                <a:cubicBezTo>
                  <a:pt x="40094" y="12073"/>
                  <a:pt x="40110" y="12072"/>
                  <a:pt x="40128" y="12070"/>
                </a:cubicBezTo>
                <a:cubicBezTo>
                  <a:pt x="40568" y="11990"/>
                  <a:pt x="40208" y="11631"/>
                  <a:pt x="40528" y="11631"/>
                </a:cubicBezTo>
                <a:cubicBezTo>
                  <a:pt x="40549" y="11628"/>
                  <a:pt x="40569" y="11627"/>
                  <a:pt x="40589" y="11627"/>
                </a:cubicBezTo>
                <a:cubicBezTo>
                  <a:pt x="40907" y="11627"/>
                  <a:pt x="41068" y="11913"/>
                  <a:pt x="41407" y="11950"/>
                </a:cubicBezTo>
                <a:cubicBezTo>
                  <a:pt x="41447" y="11950"/>
                  <a:pt x="41527" y="11910"/>
                  <a:pt x="41487" y="11830"/>
                </a:cubicBezTo>
                <a:cubicBezTo>
                  <a:pt x="41447" y="11671"/>
                  <a:pt x="41407" y="11391"/>
                  <a:pt x="41607" y="11391"/>
                </a:cubicBezTo>
                <a:cubicBezTo>
                  <a:pt x="41926" y="11431"/>
                  <a:pt x="42166" y="11551"/>
                  <a:pt x="42446" y="11671"/>
                </a:cubicBezTo>
                <a:cubicBezTo>
                  <a:pt x="42458" y="11682"/>
                  <a:pt x="42466" y="11687"/>
                  <a:pt x="42472" y="11687"/>
                </a:cubicBezTo>
                <a:cubicBezTo>
                  <a:pt x="42486" y="11687"/>
                  <a:pt x="42486" y="11659"/>
                  <a:pt x="42486" y="11631"/>
                </a:cubicBezTo>
                <a:cubicBezTo>
                  <a:pt x="42448" y="11480"/>
                  <a:pt x="42375" y="11188"/>
                  <a:pt x="42534" y="11188"/>
                </a:cubicBezTo>
                <a:close/>
                <a:moveTo>
                  <a:pt x="19026" y="832"/>
                </a:moveTo>
                <a:cubicBezTo>
                  <a:pt x="19159" y="832"/>
                  <a:pt x="19292" y="834"/>
                  <a:pt x="19425" y="839"/>
                </a:cubicBezTo>
                <a:lnTo>
                  <a:pt x="19145" y="919"/>
                </a:lnTo>
                <a:cubicBezTo>
                  <a:pt x="18985" y="959"/>
                  <a:pt x="18865" y="999"/>
                  <a:pt x="18745" y="1079"/>
                </a:cubicBezTo>
                <a:lnTo>
                  <a:pt x="18346" y="1239"/>
                </a:lnTo>
                <a:lnTo>
                  <a:pt x="17986" y="1439"/>
                </a:lnTo>
                <a:cubicBezTo>
                  <a:pt x="17866" y="1479"/>
                  <a:pt x="17746" y="1559"/>
                  <a:pt x="17626" y="1639"/>
                </a:cubicBezTo>
                <a:cubicBezTo>
                  <a:pt x="17506" y="1719"/>
                  <a:pt x="17386" y="1799"/>
                  <a:pt x="17306" y="1878"/>
                </a:cubicBezTo>
                <a:lnTo>
                  <a:pt x="16987" y="2158"/>
                </a:lnTo>
                <a:lnTo>
                  <a:pt x="16667" y="2438"/>
                </a:lnTo>
                <a:cubicBezTo>
                  <a:pt x="16587" y="2518"/>
                  <a:pt x="16507" y="2598"/>
                  <a:pt x="16427" y="2718"/>
                </a:cubicBezTo>
                <a:cubicBezTo>
                  <a:pt x="16347" y="2838"/>
                  <a:pt x="16267" y="2918"/>
                  <a:pt x="16187" y="2998"/>
                </a:cubicBezTo>
                <a:cubicBezTo>
                  <a:pt x="16067" y="3197"/>
                  <a:pt x="15948" y="3397"/>
                  <a:pt x="15828" y="3597"/>
                </a:cubicBezTo>
                <a:lnTo>
                  <a:pt x="15708" y="3837"/>
                </a:lnTo>
                <a:cubicBezTo>
                  <a:pt x="15668" y="3917"/>
                  <a:pt x="15628" y="3997"/>
                  <a:pt x="15628" y="4077"/>
                </a:cubicBezTo>
                <a:cubicBezTo>
                  <a:pt x="15548" y="4197"/>
                  <a:pt x="15508" y="4356"/>
                  <a:pt x="15468" y="4516"/>
                </a:cubicBezTo>
                <a:lnTo>
                  <a:pt x="15388" y="4876"/>
                </a:lnTo>
                <a:lnTo>
                  <a:pt x="15508" y="4516"/>
                </a:lnTo>
                <a:cubicBezTo>
                  <a:pt x="15548" y="4356"/>
                  <a:pt x="15588" y="4237"/>
                  <a:pt x="15668" y="4117"/>
                </a:cubicBezTo>
                <a:cubicBezTo>
                  <a:pt x="15708" y="4037"/>
                  <a:pt x="15748" y="3957"/>
                  <a:pt x="15788" y="3877"/>
                </a:cubicBezTo>
                <a:lnTo>
                  <a:pt x="15948" y="3597"/>
                </a:lnTo>
                <a:cubicBezTo>
                  <a:pt x="16027" y="3437"/>
                  <a:pt x="16187" y="3237"/>
                  <a:pt x="16307" y="3078"/>
                </a:cubicBezTo>
                <a:cubicBezTo>
                  <a:pt x="16387" y="2998"/>
                  <a:pt x="16467" y="2918"/>
                  <a:pt x="16547" y="2838"/>
                </a:cubicBezTo>
                <a:cubicBezTo>
                  <a:pt x="16627" y="2718"/>
                  <a:pt x="16747" y="2638"/>
                  <a:pt x="16827" y="2558"/>
                </a:cubicBezTo>
                <a:lnTo>
                  <a:pt x="17107" y="2318"/>
                </a:lnTo>
                <a:lnTo>
                  <a:pt x="17466" y="2078"/>
                </a:lnTo>
                <a:cubicBezTo>
                  <a:pt x="17546" y="1998"/>
                  <a:pt x="17666" y="1918"/>
                  <a:pt x="17786" y="1878"/>
                </a:cubicBezTo>
                <a:cubicBezTo>
                  <a:pt x="17906" y="1799"/>
                  <a:pt x="18026" y="1719"/>
                  <a:pt x="18146" y="1679"/>
                </a:cubicBezTo>
                <a:lnTo>
                  <a:pt x="18505" y="1519"/>
                </a:lnTo>
                <a:lnTo>
                  <a:pt x="18865" y="1359"/>
                </a:lnTo>
                <a:cubicBezTo>
                  <a:pt x="18985" y="1319"/>
                  <a:pt x="19145" y="1319"/>
                  <a:pt x="19265" y="1279"/>
                </a:cubicBezTo>
                <a:cubicBezTo>
                  <a:pt x="19385" y="1239"/>
                  <a:pt x="19505" y="1199"/>
                  <a:pt x="19625" y="1199"/>
                </a:cubicBezTo>
                <a:lnTo>
                  <a:pt x="19984" y="1119"/>
                </a:lnTo>
                <a:cubicBezTo>
                  <a:pt x="20104" y="1119"/>
                  <a:pt x="20224" y="1119"/>
                  <a:pt x="20344" y="1079"/>
                </a:cubicBezTo>
                <a:lnTo>
                  <a:pt x="20983" y="1079"/>
                </a:lnTo>
                <a:cubicBezTo>
                  <a:pt x="21143" y="1119"/>
                  <a:pt x="21343" y="1119"/>
                  <a:pt x="21503" y="1119"/>
                </a:cubicBezTo>
                <a:lnTo>
                  <a:pt x="21743" y="1119"/>
                </a:lnTo>
                <a:lnTo>
                  <a:pt x="21943" y="1159"/>
                </a:lnTo>
                <a:lnTo>
                  <a:pt x="22222" y="1239"/>
                </a:lnTo>
                <a:cubicBezTo>
                  <a:pt x="23222" y="1559"/>
                  <a:pt x="24141" y="2038"/>
                  <a:pt x="24940" y="2718"/>
                </a:cubicBezTo>
                <a:lnTo>
                  <a:pt x="24101" y="2838"/>
                </a:lnTo>
                <a:cubicBezTo>
                  <a:pt x="23501" y="2918"/>
                  <a:pt x="22742" y="3078"/>
                  <a:pt x="21983" y="3277"/>
                </a:cubicBezTo>
                <a:lnTo>
                  <a:pt x="21423" y="3437"/>
                </a:lnTo>
                <a:cubicBezTo>
                  <a:pt x="21223" y="3477"/>
                  <a:pt x="21023" y="3557"/>
                  <a:pt x="20824" y="3637"/>
                </a:cubicBezTo>
                <a:cubicBezTo>
                  <a:pt x="20424" y="3797"/>
                  <a:pt x="20024" y="3997"/>
                  <a:pt x="19705" y="4237"/>
                </a:cubicBezTo>
                <a:cubicBezTo>
                  <a:pt x="18985" y="4716"/>
                  <a:pt x="18386" y="5316"/>
                  <a:pt x="17906" y="5995"/>
                </a:cubicBezTo>
                <a:cubicBezTo>
                  <a:pt x="17506" y="6595"/>
                  <a:pt x="17187" y="7274"/>
                  <a:pt x="17027" y="7954"/>
                </a:cubicBezTo>
                <a:cubicBezTo>
                  <a:pt x="16907" y="8473"/>
                  <a:pt x="16867" y="8953"/>
                  <a:pt x="16907" y="9472"/>
                </a:cubicBezTo>
                <a:cubicBezTo>
                  <a:pt x="16907" y="9632"/>
                  <a:pt x="16907" y="9792"/>
                  <a:pt x="16947" y="9872"/>
                </a:cubicBezTo>
                <a:lnTo>
                  <a:pt x="16947" y="9472"/>
                </a:lnTo>
                <a:cubicBezTo>
                  <a:pt x="16947" y="8993"/>
                  <a:pt x="17027" y="8473"/>
                  <a:pt x="17187" y="7994"/>
                </a:cubicBezTo>
                <a:cubicBezTo>
                  <a:pt x="17386" y="7354"/>
                  <a:pt x="17706" y="6715"/>
                  <a:pt x="18146" y="6155"/>
                </a:cubicBezTo>
                <a:cubicBezTo>
                  <a:pt x="18865" y="5236"/>
                  <a:pt x="19864" y="4556"/>
                  <a:pt x="20983" y="4157"/>
                </a:cubicBezTo>
                <a:cubicBezTo>
                  <a:pt x="21183" y="4117"/>
                  <a:pt x="21383" y="4077"/>
                  <a:pt x="21543" y="3997"/>
                </a:cubicBezTo>
                <a:lnTo>
                  <a:pt x="22143" y="3917"/>
                </a:lnTo>
                <a:cubicBezTo>
                  <a:pt x="22862" y="3757"/>
                  <a:pt x="23581" y="3677"/>
                  <a:pt x="24181" y="3637"/>
                </a:cubicBezTo>
                <a:cubicBezTo>
                  <a:pt x="24820" y="3557"/>
                  <a:pt x="25300" y="3557"/>
                  <a:pt x="25700" y="3517"/>
                </a:cubicBezTo>
                <a:lnTo>
                  <a:pt x="26179" y="3517"/>
                </a:lnTo>
                <a:cubicBezTo>
                  <a:pt x="26539" y="3597"/>
                  <a:pt x="26859" y="3677"/>
                  <a:pt x="27178" y="3757"/>
                </a:cubicBezTo>
                <a:lnTo>
                  <a:pt x="27378" y="3877"/>
                </a:lnTo>
                <a:lnTo>
                  <a:pt x="27338" y="3877"/>
                </a:lnTo>
                <a:cubicBezTo>
                  <a:pt x="27059" y="3837"/>
                  <a:pt x="26819" y="3837"/>
                  <a:pt x="26579" y="3837"/>
                </a:cubicBezTo>
                <a:cubicBezTo>
                  <a:pt x="26299" y="3837"/>
                  <a:pt x="26059" y="3877"/>
                  <a:pt x="25820" y="3877"/>
                </a:cubicBezTo>
                <a:cubicBezTo>
                  <a:pt x="25660" y="3877"/>
                  <a:pt x="25540" y="3957"/>
                  <a:pt x="25420" y="3957"/>
                </a:cubicBezTo>
                <a:cubicBezTo>
                  <a:pt x="25260" y="3997"/>
                  <a:pt x="25140" y="4037"/>
                  <a:pt x="25020" y="4037"/>
                </a:cubicBezTo>
                <a:lnTo>
                  <a:pt x="24621" y="4157"/>
                </a:lnTo>
                <a:lnTo>
                  <a:pt x="24261" y="4277"/>
                </a:lnTo>
                <a:cubicBezTo>
                  <a:pt x="24141" y="4356"/>
                  <a:pt x="24021" y="4396"/>
                  <a:pt x="23901" y="4436"/>
                </a:cubicBezTo>
                <a:lnTo>
                  <a:pt x="23541" y="4596"/>
                </a:lnTo>
                <a:cubicBezTo>
                  <a:pt x="23342" y="4716"/>
                  <a:pt x="23102" y="4796"/>
                  <a:pt x="22942" y="4956"/>
                </a:cubicBezTo>
                <a:lnTo>
                  <a:pt x="22662" y="5116"/>
                </a:lnTo>
                <a:cubicBezTo>
                  <a:pt x="22542" y="5196"/>
                  <a:pt x="22462" y="5236"/>
                  <a:pt x="22382" y="5316"/>
                </a:cubicBezTo>
                <a:lnTo>
                  <a:pt x="22182" y="5476"/>
                </a:lnTo>
                <a:lnTo>
                  <a:pt x="21983" y="5675"/>
                </a:lnTo>
                <a:cubicBezTo>
                  <a:pt x="21863" y="5755"/>
                  <a:pt x="21783" y="5835"/>
                  <a:pt x="21703" y="5955"/>
                </a:cubicBezTo>
                <a:cubicBezTo>
                  <a:pt x="21823" y="5875"/>
                  <a:pt x="21903" y="5795"/>
                  <a:pt x="22023" y="5715"/>
                </a:cubicBezTo>
                <a:lnTo>
                  <a:pt x="22222" y="5555"/>
                </a:lnTo>
                <a:lnTo>
                  <a:pt x="22462" y="5396"/>
                </a:lnTo>
                <a:cubicBezTo>
                  <a:pt x="22542" y="5356"/>
                  <a:pt x="22622" y="5276"/>
                  <a:pt x="22702" y="5236"/>
                </a:cubicBezTo>
                <a:lnTo>
                  <a:pt x="22982" y="5076"/>
                </a:lnTo>
                <a:cubicBezTo>
                  <a:pt x="23182" y="4956"/>
                  <a:pt x="23421" y="4876"/>
                  <a:pt x="23621" y="4756"/>
                </a:cubicBezTo>
                <a:lnTo>
                  <a:pt x="23981" y="4636"/>
                </a:lnTo>
                <a:cubicBezTo>
                  <a:pt x="24101" y="4596"/>
                  <a:pt x="24221" y="4556"/>
                  <a:pt x="24341" y="4516"/>
                </a:cubicBezTo>
                <a:lnTo>
                  <a:pt x="24700" y="4436"/>
                </a:lnTo>
                <a:lnTo>
                  <a:pt x="25100" y="4356"/>
                </a:lnTo>
                <a:cubicBezTo>
                  <a:pt x="25220" y="4317"/>
                  <a:pt x="25340" y="4317"/>
                  <a:pt x="25460" y="4277"/>
                </a:cubicBezTo>
                <a:cubicBezTo>
                  <a:pt x="25580" y="4277"/>
                  <a:pt x="25700" y="4237"/>
                  <a:pt x="25860" y="4237"/>
                </a:cubicBezTo>
                <a:lnTo>
                  <a:pt x="26579" y="4237"/>
                </a:lnTo>
                <a:cubicBezTo>
                  <a:pt x="26819" y="4277"/>
                  <a:pt x="27019" y="4277"/>
                  <a:pt x="27258" y="4317"/>
                </a:cubicBezTo>
                <a:cubicBezTo>
                  <a:pt x="27378" y="4317"/>
                  <a:pt x="27458" y="4356"/>
                  <a:pt x="27538" y="4396"/>
                </a:cubicBezTo>
                <a:cubicBezTo>
                  <a:pt x="27658" y="4436"/>
                  <a:pt x="27738" y="4436"/>
                  <a:pt x="27818" y="4476"/>
                </a:cubicBezTo>
                <a:cubicBezTo>
                  <a:pt x="27978" y="4556"/>
                  <a:pt x="28138" y="4596"/>
                  <a:pt x="28258" y="4676"/>
                </a:cubicBezTo>
                <a:cubicBezTo>
                  <a:pt x="28377" y="4756"/>
                  <a:pt x="28497" y="4796"/>
                  <a:pt x="28577" y="4876"/>
                </a:cubicBezTo>
                <a:lnTo>
                  <a:pt x="28737" y="4996"/>
                </a:lnTo>
                <a:cubicBezTo>
                  <a:pt x="28977" y="5356"/>
                  <a:pt x="29177" y="5715"/>
                  <a:pt x="29337" y="6115"/>
                </a:cubicBezTo>
                <a:cubicBezTo>
                  <a:pt x="29137" y="5995"/>
                  <a:pt x="28897" y="5915"/>
                  <a:pt x="28657" y="5875"/>
                </a:cubicBezTo>
                <a:cubicBezTo>
                  <a:pt x="28327" y="5785"/>
                  <a:pt x="27998" y="5740"/>
                  <a:pt x="27668" y="5740"/>
                </a:cubicBezTo>
                <a:cubicBezTo>
                  <a:pt x="27558" y="5740"/>
                  <a:pt x="27448" y="5745"/>
                  <a:pt x="27338" y="5755"/>
                </a:cubicBezTo>
                <a:cubicBezTo>
                  <a:pt x="27098" y="5755"/>
                  <a:pt x="26899" y="5795"/>
                  <a:pt x="26659" y="5835"/>
                </a:cubicBezTo>
                <a:lnTo>
                  <a:pt x="26499" y="5875"/>
                </a:lnTo>
                <a:lnTo>
                  <a:pt x="26339" y="5875"/>
                </a:lnTo>
                <a:lnTo>
                  <a:pt x="26019" y="5955"/>
                </a:lnTo>
                <a:cubicBezTo>
                  <a:pt x="25580" y="6075"/>
                  <a:pt x="25140" y="6195"/>
                  <a:pt x="24700" y="6315"/>
                </a:cubicBezTo>
                <a:cubicBezTo>
                  <a:pt x="24301" y="6515"/>
                  <a:pt x="23861" y="6715"/>
                  <a:pt x="23501" y="6954"/>
                </a:cubicBezTo>
                <a:cubicBezTo>
                  <a:pt x="23142" y="7194"/>
                  <a:pt x="22782" y="7434"/>
                  <a:pt x="22462" y="7754"/>
                </a:cubicBezTo>
                <a:cubicBezTo>
                  <a:pt x="21903" y="8273"/>
                  <a:pt x="21423" y="8873"/>
                  <a:pt x="21063" y="9512"/>
                </a:cubicBezTo>
                <a:cubicBezTo>
                  <a:pt x="20784" y="9952"/>
                  <a:pt x="20544" y="10432"/>
                  <a:pt x="20384" y="10911"/>
                </a:cubicBezTo>
                <a:cubicBezTo>
                  <a:pt x="20224" y="11271"/>
                  <a:pt x="20144" y="11471"/>
                  <a:pt x="20144" y="11471"/>
                </a:cubicBezTo>
                <a:cubicBezTo>
                  <a:pt x="20144" y="11471"/>
                  <a:pt x="20264" y="11271"/>
                  <a:pt x="20424" y="10991"/>
                </a:cubicBezTo>
                <a:cubicBezTo>
                  <a:pt x="20664" y="10511"/>
                  <a:pt x="20983" y="10112"/>
                  <a:pt x="21263" y="9672"/>
                </a:cubicBezTo>
                <a:cubicBezTo>
                  <a:pt x="21703" y="9113"/>
                  <a:pt x="22222" y="8593"/>
                  <a:pt x="22822" y="8193"/>
                </a:cubicBezTo>
                <a:cubicBezTo>
                  <a:pt x="23461" y="7714"/>
                  <a:pt x="24181" y="7354"/>
                  <a:pt x="24980" y="7154"/>
                </a:cubicBezTo>
                <a:cubicBezTo>
                  <a:pt x="25380" y="7034"/>
                  <a:pt x="25780" y="6954"/>
                  <a:pt x="26179" y="6914"/>
                </a:cubicBezTo>
                <a:lnTo>
                  <a:pt x="26499" y="6874"/>
                </a:lnTo>
                <a:lnTo>
                  <a:pt x="27298" y="6874"/>
                </a:lnTo>
                <a:cubicBezTo>
                  <a:pt x="27658" y="6914"/>
                  <a:pt x="27978" y="6994"/>
                  <a:pt x="28258" y="7114"/>
                </a:cubicBezTo>
                <a:cubicBezTo>
                  <a:pt x="28537" y="7194"/>
                  <a:pt x="28777" y="7354"/>
                  <a:pt x="29017" y="7514"/>
                </a:cubicBezTo>
                <a:lnTo>
                  <a:pt x="29177" y="7634"/>
                </a:lnTo>
                <a:cubicBezTo>
                  <a:pt x="29017" y="7754"/>
                  <a:pt x="28857" y="7834"/>
                  <a:pt x="28737" y="7954"/>
                </a:cubicBezTo>
                <a:lnTo>
                  <a:pt x="28417" y="7834"/>
                </a:lnTo>
                <a:cubicBezTo>
                  <a:pt x="28298" y="7794"/>
                  <a:pt x="28138" y="7754"/>
                  <a:pt x="27978" y="7714"/>
                </a:cubicBezTo>
                <a:cubicBezTo>
                  <a:pt x="27858" y="7674"/>
                  <a:pt x="27698" y="7674"/>
                  <a:pt x="27538" y="7634"/>
                </a:cubicBezTo>
                <a:cubicBezTo>
                  <a:pt x="27378" y="7634"/>
                  <a:pt x="27258" y="7634"/>
                  <a:pt x="27098" y="7594"/>
                </a:cubicBezTo>
                <a:lnTo>
                  <a:pt x="26619" y="7594"/>
                </a:lnTo>
                <a:lnTo>
                  <a:pt x="26139" y="7674"/>
                </a:lnTo>
                <a:cubicBezTo>
                  <a:pt x="25979" y="7674"/>
                  <a:pt x="25820" y="7754"/>
                  <a:pt x="25700" y="7754"/>
                </a:cubicBezTo>
                <a:cubicBezTo>
                  <a:pt x="25540" y="7794"/>
                  <a:pt x="25380" y="7874"/>
                  <a:pt x="25220" y="7914"/>
                </a:cubicBezTo>
                <a:cubicBezTo>
                  <a:pt x="24940" y="8033"/>
                  <a:pt x="24700" y="8153"/>
                  <a:pt x="24421" y="8313"/>
                </a:cubicBezTo>
                <a:cubicBezTo>
                  <a:pt x="23981" y="8593"/>
                  <a:pt x="23581" y="8913"/>
                  <a:pt x="23222" y="9312"/>
                </a:cubicBezTo>
                <a:cubicBezTo>
                  <a:pt x="23062" y="9472"/>
                  <a:pt x="22902" y="9632"/>
                  <a:pt x="22782" y="9792"/>
                </a:cubicBezTo>
                <a:cubicBezTo>
                  <a:pt x="22662" y="9912"/>
                  <a:pt x="22582" y="10072"/>
                  <a:pt x="22502" y="10152"/>
                </a:cubicBezTo>
                <a:cubicBezTo>
                  <a:pt x="22342" y="10392"/>
                  <a:pt x="22262" y="10511"/>
                  <a:pt x="22262" y="10511"/>
                </a:cubicBezTo>
                <a:cubicBezTo>
                  <a:pt x="22262" y="10511"/>
                  <a:pt x="22342" y="10392"/>
                  <a:pt x="22502" y="10192"/>
                </a:cubicBezTo>
                <a:cubicBezTo>
                  <a:pt x="22582" y="10072"/>
                  <a:pt x="22702" y="9952"/>
                  <a:pt x="22822" y="9832"/>
                </a:cubicBezTo>
                <a:cubicBezTo>
                  <a:pt x="22942" y="9712"/>
                  <a:pt x="23102" y="9552"/>
                  <a:pt x="23262" y="9392"/>
                </a:cubicBezTo>
                <a:cubicBezTo>
                  <a:pt x="23661" y="9033"/>
                  <a:pt x="24061" y="8753"/>
                  <a:pt x="24541" y="8513"/>
                </a:cubicBezTo>
                <a:cubicBezTo>
                  <a:pt x="24780" y="8353"/>
                  <a:pt x="25060" y="8233"/>
                  <a:pt x="25340" y="8153"/>
                </a:cubicBezTo>
                <a:cubicBezTo>
                  <a:pt x="25460" y="8113"/>
                  <a:pt x="25620" y="8073"/>
                  <a:pt x="25740" y="8033"/>
                </a:cubicBezTo>
                <a:cubicBezTo>
                  <a:pt x="25899" y="8033"/>
                  <a:pt x="26019" y="7994"/>
                  <a:pt x="26179" y="7994"/>
                </a:cubicBezTo>
                <a:lnTo>
                  <a:pt x="26619" y="7954"/>
                </a:lnTo>
                <a:lnTo>
                  <a:pt x="27059" y="7954"/>
                </a:lnTo>
                <a:lnTo>
                  <a:pt x="27498" y="7994"/>
                </a:lnTo>
                <a:cubicBezTo>
                  <a:pt x="27618" y="8033"/>
                  <a:pt x="27738" y="8073"/>
                  <a:pt x="27898" y="8113"/>
                </a:cubicBezTo>
                <a:lnTo>
                  <a:pt x="28258" y="8233"/>
                </a:lnTo>
                <a:lnTo>
                  <a:pt x="28377" y="8273"/>
                </a:lnTo>
                <a:cubicBezTo>
                  <a:pt x="27658" y="9033"/>
                  <a:pt x="27059" y="9912"/>
                  <a:pt x="26699" y="10911"/>
                </a:cubicBezTo>
                <a:cubicBezTo>
                  <a:pt x="26259" y="11151"/>
                  <a:pt x="25979" y="11631"/>
                  <a:pt x="25899" y="12150"/>
                </a:cubicBezTo>
                <a:cubicBezTo>
                  <a:pt x="25666" y="12114"/>
                  <a:pt x="25440" y="12094"/>
                  <a:pt x="25219" y="12094"/>
                </a:cubicBezTo>
                <a:cubicBezTo>
                  <a:pt x="24949" y="12094"/>
                  <a:pt x="24685" y="12124"/>
                  <a:pt x="24421" y="12190"/>
                </a:cubicBezTo>
                <a:cubicBezTo>
                  <a:pt x="23941" y="12270"/>
                  <a:pt x="23501" y="12430"/>
                  <a:pt x="23102" y="12670"/>
                </a:cubicBezTo>
                <a:cubicBezTo>
                  <a:pt x="22782" y="12830"/>
                  <a:pt x="22542" y="13029"/>
                  <a:pt x="22262" y="13229"/>
                </a:cubicBezTo>
                <a:cubicBezTo>
                  <a:pt x="22182" y="13309"/>
                  <a:pt x="22103" y="13429"/>
                  <a:pt x="21983" y="13509"/>
                </a:cubicBezTo>
                <a:cubicBezTo>
                  <a:pt x="22103" y="13429"/>
                  <a:pt x="22182" y="13349"/>
                  <a:pt x="22302" y="13269"/>
                </a:cubicBezTo>
                <a:cubicBezTo>
                  <a:pt x="22542" y="13069"/>
                  <a:pt x="22822" y="12910"/>
                  <a:pt x="23142" y="12750"/>
                </a:cubicBezTo>
                <a:cubicBezTo>
                  <a:pt x="23541" y="12590"/>
                  <a:pt x="23981" y="12430"/>
                  <a:pt x="24461" y="12390"/>
                </a:cubicBezTo>
                <a:cubicBezTo>
                  <a:pt x="24676" y="12354"/>
                  <a:pt x="24892" y="12334"/>
                  <a:pt x="25107" y="12334"/>
                </a:cubicBezTo>
                <a:cubicBezTo>
                  <a:pt x="25371" y="12334"/>
                  <a:pt x="25635" y="12364"/>
                  <a:pt x="25899" y="12430"/>
                </a:cubicBezTo>
                <a:cubicBezTo>
                  <a:pt x="25899" y="12510"/>
                  <a:pt x="25899" y="12590"/>
                  <a:pt x="25899" y="12670"/>
                </a:cubicBezTo>
                <a:cubicBezTo>
                  <a:pt x="25979" y="13069"/>
                  <a:pt x="26459" y="14748"/>
                  <a:pt x="26979" y="16587"/>
                </a:cubicBezTo>
                <a:lnTo>
                  <a:pt x="26819" y="16387"/>
                </a:lnTo>
                <a:cubicBezTo>
                  <a:pt x="26739" y="16267"/>
                  <a:pt x="26619" y="16147"/>
                  <a:pt x="26499" y="16027"/>
                </a:cubicBezTo>
                <a:cubicBezTo>
                  <a:pt x="26379" y="15867"/>
                  <a:pt x="26259" y="15787"/>
                  <a:pt x="26099" y="15667"/>
                </a:cubicBezTo>
                <a:cubicBezTo>
                  <a:pt x="25979" y="15547"/>
                  <a:pt x="25820" y="15467"/>
                  <a:pt x="25700" y="15348"/>
                </a:cubicBezTo>
                <a:cubicBezTo>
                  <a:pt x="25540" y="15268"/>
                  <a:pt x="25380" y="15188"/>
                  <a:pt x="25220" y="15108"/>
                </a:cubicBezTo>
                <a:cubicBezTo>
                  <a:pt x="25060" y="15028"/>
                  <a:pt x="24900" y="14988"/>
                  <a:pt x="24740" y="14948"/>
                </a:cubicBezTo>
                <a:lnTo>
                  <a:pt x="24660" y="14908"/>
                </a:lnTo>
                <a:lnTo>
                  <a:pt x="24461" y="14908"/>
                </a:lnTo>
                <a:lnTo>
                  <a:pt x="24261" y="14868"/>
                </a:lnTo>
                <a:cubicBezTo>
                  <a:pt x="24101" y="14868"/>
                  <a:pt x="23941" y="14868"/>
                  <a:pt x="23741" y="14828"/>
                </a:cubicBezTo>
                <a:cubicBezTo>
                  <a:pt x="23688" y="14815"/>
                  <a:pt x="23639" y="14810"/>
                  <a:pt x="23592" y="14810"/>
                </a:cubicBezTo>
                <a:cubicBezTo>
                  <a:pt x="23497" y="14810"/>
                  <a:pt x="23408" y="14828"/>
                  <a:pt x="23302" y="14828"/>
                </a:cubicBezTo>
                <a:cubicBezTo>
                  <a:pt x="23142" y="14828"/>
                  <a:pt x="22982" y="14868"/>
                  <a:pt x="22862" y="14868"/>
                </a:cubicBezTo>
                <a:cubicBezTo>
                  <a:pt x="22702" y="14908"/>
                  <a:pt x="22582" y="14948"/>
                  <a:pt x="22422" y="14988"/>
                </a:cubicBezTo>
                <a:cubicBezTo>
                  <a:pt x="22182" y="15028"/>
                  <a:pt x="21943" y="15148"/>
                  <a:pt x="21703" y="15268"/>
                </a:cubicBezTo>
                <a:cubicBezTo>
                  <a:pt x="21623" y="15308"/>
                  <a:pt x="21543" y="15348"/>
                  <a:pt x="21423" y="15427"/>
                </a:cubicBezTo>
                <a:cubicBezTo>
                  <a:pt x="21343" y="15467"/>
                  <a:pt x="21263" y="15507"/>
                  <a:pt x="21183" y="15587"/>
                </a:cubicBezTo>
                <a:cubicBezTo>
                  <a:pt x="21063" y="15667"/>
                  <a:pt x="20904" y="15787"/>
                  <a:pt x="20784" y="15867"/>
                </a:cubicBezTo>
                <a:cubicBezTo>
                  <a:pt x="20704" y="15987"/>
                  <a:pt x="20584" y="16067"/>
                  <a:pt x="20504" y="16187"/>
                </a:cubicBezTo>
                <a:cubicBezTo>
                  <a:pt x="20624" y="16107"/>
                  <a:pt x="20744" y="16027"/>
                  <a:pt x="20864" y="15947"/>
                </a:cubicBezTo>
                <a:cubicBezTo>
                  <a:pt x="20983" y="15867"/>
                  <a:pt x="21143" y="15827"/>
                  <a:pt x="21263" y="15747"/>
                </a:cubicBezTo>
                <a:cubicBezTo>
                  <a:pt x="21343" y="15707"/>
                  <a:pt x="21423" y="15667"/>
                  <a:pt x="21543" y="15627"/>
                </a:cubicBezTo>
                <a:cubicBezTo>
                  <a:pt x="21623" y="15587"/>
                  <a:pt x="21743" y="15587"/>
                  <a:pt x="21823" y="15547"/>
                </a:cubicBezTo>
                <a:cubicBezTo>
                  <a:pt x="22063" y="15507"/>
                  <a:pt x="22302" y="15467"/>
                  <a:pt x="22502" y="15427"/>
                </a:cubicBezTo>
                <a:lnTo>
                  <a:pt x="22902" y="15427"/>
                </a:lnTo>
                <a:lnTo>
                  <a:pt x="23262" y="15467"/>
                </a:lnTo>
                <a:cubicBezTo>
                  <a:pt x="23382" y="15507"/>
                  <a:pt x="23541" y="15507"/>
                  <a:pt x="23661" y="15547"/>
                </a:cubicBezTo>
                <a:lnTo>
                  <a:pt x="23821" y="15587"/>
                </a:lnTo>
                <a:cubicBezTo>
                  <a:pt x="23901" y="15627"/>
                  <a:pt x="23941" y="15627"/>
                  <a:pt x="24021" y="15667"/>
                </a:cubicBezTo>
                <a:lnTo>
                  <a:pt x="24221" y="15747"/>
                </a:lnTo>
                <a:lnTo>
                  <a:pt x="24341" y="15787"/>
                </a:lnTo>
                <a:lnTo>
                  <a:pt x="24381" y="15787"/>
                </a:lnTo>
                <a:cubicBezTo>
                  <a:pt x="24501" y="15867"/>
                  <a:pt x="24581" y="15907"/>
                  <a:pt x="24700" y="15987"/>
                </a:cubicBezTo>
                <a:cubicBezTo>
                  <a:pt x="24820" y="16067"/>
                  <a:pt x="24900" y="16147"/>
                  <a:pt x="24980" y="16227"/>
                </a:cubicBezTo>
                <a:cubicBezTo>
                  <a:pt x="25060" y="16307"/>
                  <a:pt x="25180" y="16427"/>
                  <a:pt x="25220" y="16507"/>
                </a:cubicBezTo>
                <a:cubicBezTo>
                  <a:pt x="25300" y="16627"/>
                  <a:pt x="25380" y="16706"/>
                  <a:pt x="25460" y="16826"/>
                </a:cubicBezTo>
                <a:cubicBezTo>
                  <a:pt x="25500" y="16906"/>
                  <a:pt x="25580" y="17026"/>
                  <a:pt x="25620" y="17146"/>
                </a:cubicBezTo>
                <a:cubicBezTo>
                  <a:pt x="25660" y="17226"/>
                  <a:pt x="25740" y="17346"/>
                  <a:pt x="25780" y="17466"/>
                </a:cubicBezTo>
                <a:cubicBezTo>
                  <a:pt x="25820" y="17586"/>
                  <a:pt x="25860" y="17666"/>
                  <a:pt x="25899" y="17786"/>
                </a:cubicBezTo>
                <a:lnTo>
                  <a:pt x="25979" y="18105"/>
                </a:lnTo>
                <a:lnTo>
                  <a:pt x="26059" y="18385"/>
                </a:lnTo>
                <a:cubicBezTo>
                  <a:pt x="26059" y="18585"/>
                  <a:pt x="26099" y="18785"/>
                  <a:pt x="26139" y="18945"/>
                </a:cubicBezTo>
                <a:lnTo>
                  <a:pt x="26139" y="19025"/>
                </a:lnTo>
                <a:cubicBezTo>
                  <a:pt x="25460" y="19944"/>
                  <a:pt x="24660" y="20743"/>
                  <a:pt x="23821" y="21463"/>
                </a:cubicBezTo>
                <a:cubicBezTo>
                  <a:pt x="23781" y="21343"/>
                  <a:pt x="23741" y="21143"/>
                  <a:pt x="23661" y="20983"/>
                </a:cubicBezTo>
                <a:cubicBezTo>
                  <a:pt x="23621" y="20783"/>
                  <a:pt x="23541" y="20663"/>
                  <a:pt x="23501" y="20503"/>
                </a:cubicBezTo>
                <a:cubicBezTo>
                  <a:pt x="23421" y="20344"/>
                  <a:pt x="23342" y="20184"/>
                  <a:pt x="23222" y="20024"/>
                </a:cubicBezTo>
                <a:cubicBezTo>
                  <a:pt x="23142" y="19864"/>
                  <a:pt x="23022" y="19704"/>
                  <a:pt x="22862" y="19544"/>
                </a:cubicBezTo>
                <a:cubicBezTo>
                  <a:pt x="22822" y="19464"/>
                  <a:pt x="22702" y="19424"/>
                  <a:pt x="22662" y="19344"/>
                </a:cubicBezTo>
                <a:cubicBezTo>
                  <a:pt x="22582" y="19264"/>
                  <a:pt x="22502" y="19224"/>
                  <a:pt x="22382" y="19184"/>
                </a:cubicBezTo>
                <a:cubicBezTo>
                  <a:pt x="22302" y="19105"/>
                  <a:pt x="22222" y="19065"/>
                  <a:pt x="22143" y="19025"/>
                </a:cubicBezTo>
                <a:lnTo>
                  <a:pt x="21983" y="19025"/>
                </a:lnTo>
                <a:lnTo>
                  <a:pt x="21863" y="18985"/>
                </a:lnTo>
                <a:cubicBezTo>
                  <a:pt x="21783" y="18945"/>
                  <a:pt x="21663" y="18905"/>
                  <a:pt x="21583" y="18905"/>
                </a:cubicBezTo>
                <a:cubicBezTo>
                  <a:pt x="21463" y="18865"/>
                  <a:pt x="21383" y="18865"/>
                  <a:pt x="21303" y="18865"/>
                </a:cubicBezTo>
                <a:lnTo>
                  <a:pt x="20744" y="18865"/>
                </a:lnTo>
                <a:cubicBezTo>
                  <a:pt x="20464" y="18945"/>
                  <a:pt x="20184" y="19025"/>
                  <a:pt x="19944" y="19184"/>
                </a:cubicBezTo>
                <a:cubicBezTo>
                  <a:pt x="19864" y="19224"/>
                  <a:pt x="19744" y="19264"/>
                  <a:pt x="19665" y="19344"/>
                </a:cubicBezTo>
                <a:cubicBezTo>
                  <a:pt x="19625" y="19384"/>
                  <a:pt x="19545" y="19424"/>
                  <a:pt x="19465" y="19504"/>
                </a:cubicBezTo>
                <a:cubicBezTo>
                  <a:pt x="19545" y="19464"/>
                  <a:pt x="19625" y="19384"/>
                  <a:pt x="19705" y="19344"/>
                </a:cubicBezTo>
                <a:cubicBezTo>
                  <a:pt x="19784" y="19304"/>
                  <a:pt x="19864" y="19264"/>
                  <a:pt x="19944" y="19224"/>
                </a:cubicBezTo>
                <a:cubicBezTo>
                  <a:pt x="20064" y="19184"/>
                  <a:pt x="20184" y="19144"/>
                  <a:pt x="20344" y="19105"/>
                </a:cubicBezTo>
                <a:cubicBezTo>
                  <a:pt x="20464" y="19065"/>
                  <a:pt x="20624" y="19025"/>
                  <a:pt x="20784" y="19025"/>
                </a:cubicBezTo>
                <a:lnTo>
                  <a:pt x="21023" y="19025"/>
                </a:lnTo>
                <a:lnTo>
                  <a:pt x="21263" y="19065"/>
                </a:lnTo>
                <a:cubicBezTo>
                  <a:pt x="21343" y="19065"/>
                  <a:pt x="21423" y="19105"/>
                  <a:pt x="21503" y="19105"/>
                </a:cubicBezTo>
                <a:cubicBezTo>
                  <a:pt x="21583" y="19144"/>
                  <a:pt x="21663" y="19144"/>
                  <a:pt x="21743" y="19184"/>
                </a:cubicBezTo>
                <a:lnTo>
                  <a:pt x="21903" y="19264"/>
                </a:lnTo>
                <a:lnTo>
                  <a:pt x="21943" y="19304"/>
                </a:lnTo>
                <a:lnTo>
                  <a:pt x="21983" y="19304"/>
                </a:lnTo>
                <a:cubicBezTo>
                  <a:pt x="22063" y="19344"/>
                  <a:pt x="22143" y="19384"/>
                  <a:pt x="22182" y="19424"/>
                </a:cubicBezTo>
                <a:cubicBezTo>
                  <a:pt x="22262" y="19504"/>
                  <a:pt x="22342" y="19544"/>
                  <a:pt x="22382" y="19624"/>
                </a:cubicBezTo>
                <a:cubicBezTo>
                  <a:pt x="22462" y="19664"/>
                  <a:pt x="22502" y="19744"/>
                  <a:pt x="22582" y="19824"/>
                </a:cubicBezTo>
                <a:cubicBezTo>
                  <a:pt x="22662" y="19944"/>
                  <a:pt x="22782" y="20104"/>
                  <a:pt x="22862" y="20264"/>
                </a:cubicBezTo>
                <a:cubicBezTo>
                  <a:pt x="22942" y="20383"/>
                  <a:pt x="22982" y="20543"/>
                  <a:pt x="23062" y="20703"/>
                </a:cubicBezTo>
                <a:cubicBezTo>
                  <a:pt x="23102" y="20863"/>
                  <a:pt x="23142" y="20983"/>
                  <a:pt x="23182" y="21103"/>
                </a:cubicBezTo>
                <a:cubicBezTo>
                  <a:pt x="23222" y="21343"/>
                  <a:pt x="23262" y="21543"/>
                  <a:pt x="23262" y="21782"/>
                </a:cubicBezTo>
                <a:lnTo>
                  <a:pt x="23262" y="21862"/>
                </a:lnTo>
                <a:cubicBezTo>
                  <a:pt x="23102" y="22022"/>
                  <a:pt x="22902" y="22142"/>
                  <a:pt x="22702" y="22262"/>
                </a:cubicBezTo>
                <a:lnTo>
                  <a:pt x="22622" y="22262"/>
                </a:lnTo>
                <a:cubicBezTo>
                  <a:pt x="22542" y="22262"/>
                  <a:pt x="22462" y="22302"/>
                  <a:pt x="22382" y="22342"/>
                </a:cubicBezTo>
                <a:cubicBezTo>
                  <a:pt x="22262" y="22382"/>
                  <a:pt x="22143" y="22382"/>
                  <a:pt x="22023" y="22382"/>
                </a:cubicBezTo>
                <a:cubicBezTo>
                  <a:pt x="21963" y="22402"/>
                  <a:pt x="21903" y="22412"/>
                  <a:pt x="21843" y="22412"/>
                </a:cubicBezTo>
                <a:cubicBezTo>
                  <a:pt x="21783" y="22412"/>
                  <a:pt x="21723" y="22402"/>
                  <a:pt x="21663" y="22382"/>
                </a:cubicBezTo>
                <a:cubicBezTo>
                  <a:pt x="21503" y="22382"/>
                  <a:pt x="21383" y="22382"/>
                  <a:pt x="21263" y="22342"/>
                </a:cubicBezTo>
                <a:lnTo>
                  <a:pt x="21023" y="22302"/>
                </a:lnTo>
                <a:lnTo>
                  <a:pt x="20824" y="22222"/>
                </a:lnTo>
                <a:lnTo>
                  <a:pt x="20744" y="22222"/>
                </a:lnTo>
                <a:lnTo>
                  <a:pt x="20664" y="22142"/>
                </a:lnTo>
                <a:lnTo>
                  <a:pt x="20464" y="22062"/>
                </a:lnTo>
                <a:cubicBezTo>
                  <a:pt x="20344" y="21982"/>
                  <a:pt x="20224" y="21862"/>
                  <a:pt x="20144" y="21782"/>
                </a:cubicBezTo>
                <a:lnTo>
                  <a:pt x="19864" y="21503"/>
                </a:lnTo>
                <a:cubicBezTo>
                  <a:pt x="19784" y="21423"/>
                  <a:pt x="19705" y="21303"/>
                  <a:pt x="19625" y="21223"/>
                </a:cubicBezTo>
                <a:lnTo>
                  <a:pt x="19545" y="21063"/>
                </a:lnTo>
                <a:cubicBezTo>
                  <a:pt x="19505" y="21023"/>
                  <a:pt x="19505" y="20983"/>
                  <a:pt x="19465" y="20943"/>
                </a:cubicBezTo>
                <a:lnTo>
                  <a:pt x="19385" y="20743"/>
                </a:lnTo>
                <a:lnTo>
                  <a:pt x="19265" y="20543"/>
                </a:lnTo>
                <a:lnTo>
                  <a:pt x="19345" y="20743"/>
                </a:lnTo>
                <a:lnTo>
                  <a:pt x="19425" y="20983"/>
                </a:lnTo>
                <a:cubicBezTo>
                  <a:pt x="19425" y="21023"/>
                  <a:pt x="19465" y="21063"/>
                  <a:pt x="19465" y="21103"/>
                </a:cubicBezTo>
                <a:lnTo>
                  <a:pt x="19545" y="21263"/>
                </a:lnTo>
                <a:cubicBezTo>
                  <a:pt x="19625" y="21343"/>
                  <a:pt x="19665" y="21463"/>
                  <a:pt x="19744" y="21582"/>
                </a:cubicBezTo>
                <a:lnTo>
                  <a:pt x="19984" y="21942"/>
                </a:lnTo>
                <a:cubicBezTo>
                  <a:pt x="20104" y="22022"/>
                  <a:pt x="20184" y="22142"/>
                  <a:pt x="20304" y="22262"/>
                </a:cubicBezTo>
                <a:lnTo>
                  <a:pt x="20504" y="22382"/>
                </a:lnTo>
                <a:lnTo>
                  <a:pt x="20624" y="22462"/>
                </a:lnTo>
                <a:lnTo>
                  <a:pt x="20704" y="22502"/>
                </a:lnTo>
                <a:lnTo>
                  <a:pt x="20943" y="22622"/>
                </a:lnTo>
                <a:lnTo>
                  <a:pt x="21143" y="22702"/>
                </a:lnTo>
                <a:cubicBezTo>
                  <a:pt x="21223" y="22742"/>
                  <a:pt x="21303" y="22742"/>
                  <a:pt x="21423" y="22782"/>
                </a:cubicBezTo>
                <a:cubicBezTo>
                  <a:pt x="21295" y="22816"/>
                  <a:pt x="21163" y="22834"/>
                  <a:pt x="21032" y="22834"/>
                </a:cubicBezTo>
                <a:cubicBezTo>
                  <a:pt x="20714" y="22834"/>
                  <a:pt x="20399" y="22728"/>
                  <a:pt x="20144" y="22502"/>
                </a:cubicBezTo>
                <a:cubicBezTo>
                  <a:pt x="19705" y="22142"/>
                  <a:pt x="19345" y="21702"/>
                  <a:pt x="19065" y="21223"/>
                </a:cubicBezTo>
                <a:cubicBezTo>
                  <a:pt x="18066" y="19704"/>
                  <a:pt x="19465" y="17226"/>
                  <a:pt x="19465" y="17226"/>
                </a:cubicBezTo>
                <a:cubicBezTo>
                  <a:pt x="19784" y="16666"/>
                  <a:pt x="20064" y="16027"/>
                  <a:pt x="20304" y="15388"/>
                </a:cubicBezTo>
                <a:cubicBezTo>
                  <a:pt x="20344" y="15308"/>
                  <a:pt x="20384" y="15228"/>
                  <a:pt x="20384" y="15148"/>
                </a:cubicBezTo>
                <a:cubicBezTo>
                  <a:pt x="20464" y="14948"/>
                  <a:pt x="20544" y="14628"/>
                  <a:pt x="20664" y="14348"/>
                </a:cubicBezTo>
                <a:cubicBezTo>
                  <a:pt x="20744" y="14188"/>
                  <a:pt x="20824" y="14029"/>
                  <a:pt x="20904" y="13829"/>
                </a:cubicBezTo>
                <a:cubicBezTo>
                  <a:pt x="21143" y="13469"/>
                  <a:pt x="21383" y="13149"/>
                  <a:pt x="21703" y="12830"/>
                </a:cubicBezTo>
                <a:cubicBezTo>
                  <a:pt x="21783" y="12750"/>
                  <a:pt x="21863" y="12670"/>
                  <a:pt x="21943" y="12590"/>
                </a:cubicBezTo>
                <a:lnTo>
                  <a:pt x="22222" y="12310"/>
                </a:lnTo>
                <a:lnTo>
                  <a:pt x="22502" y="12110"/>
                </a:lnTo>
                <a:lnTo>
                  <a:pt x="22782" y="11910"/>
                </a:lnTo>
                <a:cubicBezTo>
                  <a:pt x="22942" y="11790"/>
                  <a:pt x="23142" y="11671"/>
                  <a:pt x="23342" y="11591"/>
                </a:cubicBezTo>
                <a:cubicBezTo>
                  <a:pt x="23541" y="11511"/>
                  <a:pt x="23741" y="11431"/>
                  <a:pt x="23941" y="11391"/>
                </a:cubicBezTo>
                <a:cubicBezTo>
                  <a:pt x="24141" y="11311"/>
                  <a:pt x="24341" y="11271"/>
                  <a:pt x="24501" y="11271"/>
                </a:cubicBezTo>
                <a:cubicBezTo>
                  <a:pt x="24700" y="11231"/>
                  <a:pt x="24860" y="11231"/>
                  <a:pt x="25020" y="11191"/>
                </a:cubicBezTo>
                <a:lnTo>
                  <a:pt x="25380" y="11191"/>
                </a:lnTo>
                <a:lnTo>
                  <a:pt x="25020" y="11151"/>
                </a:lnTo>
                <a:lnTo>
                  <a:pt x="24501" y="11151"/>
                </a:lnTo>
                <a:cubicBezTo>
                  <a:pt x="24301" y="11151"/>
                  <a:pt x="24141" y="11191"/>
                  <a:pt x="23941" y="11231"/>
                </a:cubicBezTo>
                <a:cubicBezTo>
                  <a:pt x="23701" y="11271"/>
                  <a:pt x="23501" y="11311"/>
                  <a:pt x="23302" y="11391"/>
                </a:cubicBezTo>
                <a:cubicBezTo>
                  <a:pt x="23062" y="11471"/>
                  <a:pt x="22862" y="11591"/>
                  <a:pt x="22662" y="11671"/>
                </a:cubicBezTo>
                <a:lnTo>
                  <a:pt x="22342" y="11870"/>
                </a:lnTo>
                <a:lnTo>
                  <a:pt x="22023" y="12070"/>
                </a:lnTo>
                <a:lnTo>
                  <a:pt x="21703" y="12310"/>
                </a:lnTo>
                <a:cubicBezTo>
                  <a:pt x="21623" y="12390"/>
                  <a:pt x="21543" y="12510"/>
                  <a:pt x="21423" y="12590"/>
                </a:cubicBezTo>
                <a:cubicBezTo>
                  <a:pt x="21263" y="12750"/>
                  <a:pt x="21103" y="12910"/>
                  <a:pt x="20943" y="13109"/>
                </a:cubicBezTo>
                <a:cubicBezTo>
                  <a:pt x="20784" y="13269"/>
                  <a:pt x="20664" y="13469"/>
                  <a:pt x="20544" y="13669"/>
                </a:cubicBezTo>
                <a:lnTo>
                  <a:pt x="20504" y="13749"/>
                </a:lnTo>
                <a:cubicBezTo>
                  <a:pt x="20304" y="12950"/>
                  <a:pt x="19744" y="12270"/>
                  <a:pt x="18985" y="11910"/>
                </a:cubicBezTo>
                <a:cubicBezTo>
                  <a:pt x="18705" y="11750"/>
                  <a:pt x="18426" y="11591"/>
                  <a:pt x="18146" y="11471"/>
                </a:cubicBezTo>
                <a:cubicBezTo>
                  <a:pt x="18106" y="11311"/>
                  <a:pt x="18066" y="11151"/>
                  <a:pt x="17986" y="10991"/>
                </a:cubicBezTo>
                <a:cubicBezTo>
                  <a:pt x="17946" y="10831"/>
                  <a:pt x="17906" y="10631"/>
                  <a:pt x="17866" y="10511"/>
                </a:cubicBezTo>
                <a:lnTo>
                  <a:pt x="17826" y="10232"/>
                </a:lnTo>
                <a:lnTo>
                  <a:pt x="17826" y="9952"/>
                </a:lnTo>
                <a:cubicBezTo>
                  <a:pt x="17826" y="9752"/>
                  <a:pt x="17826" y="9552"/>
                  <a:pt x="17826" y="9392"/>
                </a:cubicBezTo>
                <a:cubicBezTo>
                  <a:pt x="17826" y="9193"/>
                  <a:pt x="17866" y="9033"/>
                  <a:pt x="17866" y="8833"/>
                </a:cubicBezTo>
                <a:lnTo>
                  <a:pt x="17866" y="8713"/>
                </a:lnTo>
                <a:lnTo>
                  <a:pt x="17906" y="8593"/>
                </a:lnTo>
                <a:lnTo>
                  <a:pt x="17986" y="8313"/>
                </a:lnTo>
                <a:cubicBezTo>
                  <a:pt x="17986" y="8193"/>
                  <a:pt x="18026" y="8033"/>
                  <a:pt x="18106" y="7914"/>
                </a:cubicBezTo>
                <a:cubicBezTo>
                  <a:pt x="18146" y="7754"/>
                  <a:pt x="18186" y="7634"/>
                  <a:pt x="18226" y="7514"/>
                </a:cubicBezTo>
                <a:lnTo>
                  <a:pt x="18346" y="7234"/>
                </a:lnTo>
                <a:lnTo>
                  <a:pt x="18186" y="7514"/>
                </a:lnTo>
                <a:cubicBezTo>
                  <a:pt x="18106" y="7634"/>
                  <a:pt x="18066" y="7754"/>
                  <a:pt x="18026" y="7874"/>
                </a:cubicBezTo>
                <a:cubicBezTo>
                  <a:pt x="17946" y="7994"/>
                  <a:pt x="17866" y="8153"/>
                  <a:pt x="17826" y="8313"/>
                </a:cubicBezTo>
                <a:lnTo>
                  <a:pt x="17746" y="8553"/>
                </a:lnTo>
                <a:lnTo>
                  <a:pt x="17706" y="8673"/>
                </a:lnTo>
                <a:lnTo>
                  <a:pt x="17666" y="8793"/>
                </a:lnTo>
                <a:cubicBezTo>
                  <a:pt x="17626" y="8993"/>
                  <a:pt x="17586" y="9193"/>
                  <a:pt x="17586" y="9352"/>
                </a:cubicBezTo>
                <a:cubicBezTo>
                  <a:pt x="17546" y="9552"/>
                  <a:pt x="17506" y="9752"/>
                  <a:pt x="17506" y="9952"/>
                </a:cubicBezTo>
                <a:lnTo>
                  <a:pt x="17506" y="10232"/>
                </a:lnTo>
                <a:lnTo>
                  <a:pt x="17506" y="10551"/>
                </a:lnTo>
                <a:cubicBezTo>
                  <a:pt x="17506" y="10751"/>
                  <a:pt x="17586" y="10951"/>
                  <a:pt x="17586" y="11111"/>
                </a:cubicBezTo>
                <a:lnTo>
                  <a:pt x="17626" y="11231"/>
                </a:lnTo>
                <a:cubicBezTo>
                  <a:pt x="16577" y="10741"/>
                  <a:pt x="15467" y="10496"/>
                  <a:pt x="14349" y="10496"/>
                </a:cubicBezTo>
                <a:cubicBezTo>
                  <a:pt x="14189" y="10496"/>
                  <a:pt x="14029" y="10501"/>
                  <a:pt x="13869" y="10511"/>
                </a:cubicBezTo>
                <a:lnTo>
                  <a:pt x="13789" y="10312"/>
                </a:lnTo>
                <a:cubicBezTo>
                  <a:pt x="13629" y="9912"/>
                  <a:pt x="13470" y="9512"/>
                  <a:pt x="13390" y="9113"/>
                </a:cubicBezTo>
                <a:cubicBezTo>
                  <a:pt x="13350" y="8873"/>
                  <a:pt x="13310" y="8633"/>
                  <a:pt x="13270" y="8393"/>
                </a:cubicBezTo>
                <a:cubicBezTo>
                  <a:pt x="13270" y="8273"/>
                  <a:pt x="13230" y="8153"/>
                  <a:pt x="13230" y="8033"/>
                </a:cubicBezTo>
                <a:cubicBezTo>
                  <a:pt x="13230" y="7914"/>
                  <a:pt x="13230" y="7794"/>
                  <a:pt x="13230" y="7634"/>
                </a:cubicBezTo>
                <a:lnTo>
                  <a:pt x="13230" y="7274"/>
                </a:lnTo>
                <a:lnTo>
                  <a:pt x="13230" y="6914"/>
                </a:lnTo>
                <a:lnTo>
                  <a:pt x="13270" y="6515"/>
                </a:lnTo>
                <a:lnTo>
                  <a:pt x="13310" y="6155"/>
                </a:lnTo>
                <a:lnTo>
                  <a:pt x="13390" y="5835"/>
                </a:lnTo>
                <a:lnTo>
                  <a:pt x="13470" y="5516"/>
                </a:lnTo>
                <a:cubicBezTo>
                  <a:pt x="13510" y="5276"/>
                  <a:pt x="13589" y="5076"/>
                  <a:pt x="13629" y="4916"/>
                </a:cubicBezTo>
                <a:cubicBezTo>
                  <a:pt x="13749" y="4636"/>
                  <a:pt x="13869" y="4356"/>
                  <a:pt x="14029" y="4077"/>
                </a:cubicBezTo>
                <a:cubicBezTo>
                  <a:pt x="14069" y="3957"/>
                  <a:pt x="14149" y="3877"/>
                  <a:pt x="14189" y="3757"/>
                </a:cubicBezTo>
                <a:lnTo>
                  <a:pt x="14189" y="3757"/>
                </a:lnTo>
                <a:cubicBezTo>
                  <a:pt x="14109" y="3877"/>
                  <a:pt x="14069" y="3957"/>
                  <a:pt x="13989" y="4037"/>
                </a:cubicBezTo>
                <a:cubicBezTo>
                  <a:pt x="13829" y="4317"/>
                  <a:pt x="13669" y="4596"/>
                  <a:pt x="13550" y="4876"/>
                </a:cubicBezTo>
                <a:cubicBezTo>
                  <a:pt x="13470" y="5076"/>
                  <a:pt x="13390" y="5236"/>
                  <a:pt x="13350" y="5476"/>
                </a:cubicBezTo>
                <a:lnTo>
                  <a:pt x="13230" y="5795"/>
                </a:lnTo>
                <a:lnTo>
                  <a:pt x="13150" y="6155"/>
                </a:lnTo>
                <a:lnTo>
                  <a:pt x="13070" y="6515"/>
                </a:lnTo>
                <a:lnTo>
                  <a:pt x="12990" y="6874"/>
                </a:lnTo>
                <a:lnTo>
                  <a:pt x="12950" y="7274"/>
                </a:lnTo>
                <a:cubicBezTo>
                  <a:pt x="12950" y="7394"/>
                  <a:pt x="12950" y="7514"/>
                  <a:pt x="12910" y="7674"/>
                </a:cubicBezTo>
                <a:cubicBezTo>
                  <a:pt x="12870" y="7794"/>
                  <a:pt x="12910" y="7914"/>
                  <a:pt x="12910" y="8033"/>
                </a:cubicBezTo>
                <a:lnTo>
                  <a:pt x="12910" y="8433"/>
                </a:lnTo>
                <a:cubicBezTo>
                  <a:pt x="12910" y="8673"/>
                  <a:pt x="12950" y="8953"/>
                  <a:pt x="12990" y="9193"/>
                </a:cubicBezTo>
                <a:cubicBezTo>
                  <a:pt x="13070" y="9632"/>
                  <a:pt x="13190" y="10072"/>
                  <a:pt x="13310" y="10511"/>
                </a:cubicBezTo>
                <a:lnTo>
                  <a:pt x="13310" y="10551"/>
                </a:lnTo>
                <a:cubicBezTo>
                  <a:pt x="12311" y="10671"/>
                  <a:pt x="11271" y="10951"/>
                  <a:pt x="10312" y="11311"/>
                </a:cubicBezTo>
                <a:cubicBezTo>
                  <a:pt x="9912" y="11471"/>
                  <a:pt x="9513" y="11631"/>
                  <a:pt x="9113" y="11830"/>
                </a:cubicBezTo>
                <a:cubicBezTo>
                  <a:pt x="8993" y="11750"/>
                  <a:pt x="8833" y="11631"/>
                  <a:pt x="8713" y="11471"/>
                </a:cubicBezTo>
                <a:cubicBezTo>
                  <a:pt x="8554" y="11351"/>
                  <a:pt x="8514" y="11271"/>
                  <a:pt x="8394" y="11191"/>
                </a:cubicBezTo>
                <a:cubicBezTo>
                  <a:pt x="8314" y="11071"/>
                  <a:pt x="8234" y="10951"/>
                  <a:pt x="8114" y="10871"/>
                </a:cubicBezTo>
                <a:cubicBezTo>
                  <a:pt x="7954" y="10631"/>
                  <a:pt x="7754" y="10392"/>
                  <a:pt x="7634" y="10152"/>
                </a:cubicBezTo>
                <a:cubicBezTo>
                  <a:pt x="7554" y="10032"/>
                  <a:pt x="7474" y="9952"/>
                  <a:pt x="7434" y="9832"/>
                </a:cubicBezTo>
                <a:cubicBezTo>
                  <a:pt x="7355" y="9712"/>
                  <a:pt x="7315" y="9632"/>
                  <a:pt x="7235" y="9512"/>
                </a:cubicBezTo>
                <a:cubicBezTo>
                  <a:pt x="7195" y="9432"/>
                  <a:pt x="7155" y="9352"/>
                  <a:pt x="7115" y="9233"/>
                </a:cubicBezTo>
                <a:lnTo>
                  <a:pt x="6995" y="9033"/>
                </a:lnTo>
                <a:lnTo>
                  <a:pt x="7035" y="9272"/>
                </a:lnTo>
                <a:cubicBezTo>
                  <a:pt x="7075" y="9352"/>
                  <a:pt x="7115" y="9472"/>
                  <a:pt x="7155" y="9552"/>
                </a:cubicBezTo>
                <a:cubicBezTo>
                  <a:pt x="7195" y="9672"/>
                  <a:pt x="7235" y="9792"/>
                  <a:pt x="7275" y="9872"/>
                </a:cubicBezTo>
                <a:cubicBezTo>
                  <a:pt x="7355" y="9992"/>
                  <a:pt x="7395" y="10152"/>
                  <a:pt x="7474" y="10272"/>
                </a:cubicBezTo>
                <a:cubicBezTo>
                  <a:pt x="7594" y="10511"/>
                  <a:pt x="7714" y="10751"/>
                  <a:pt x="7874" y="11031"/>
                </a:cubicBezTo>
                <a:cubicBezTo>
                  <a:pt x="7994" y="11151"/>
                  <a:pt x="8074" y="11311"/>
                  <a:pt x="8154" y="11391"/>
                </a:cubicBezTo>
                <a:cubicBezTo>
                  <a:pt x="8234" y="11511"/>
                  <a:pt x="8314" y="11671"/>
                  <a:pt x="8394" y="11750"/>
                </a:cubicBezTo>
                <a:cubicBezTo>
                  <a:pt x="8514" y="11870"/>
                  <a:pt x="8594" y="11990"/>
                  <a:pt x="8673" y="12070"/>
                </a:cubicBezTo>
                <a:cubicBezTo>
                  <a:pt x="7914" y="12550"/>
                  <a:pt x="7235" y="13149"/>
                  <a:pt x="6715" y="13869"/>
                </a:cubicBezTo>
                <a:lnTo>
                  <a:pt x="6555" y="13789"/>
                </a:lnTo>
                <a:cubicBezTo>
                  <a:pt x="6515" y="13749"/>
                  <a:pt x="6395" y="13669"/>
                  <a:pt x="6315" y="13589"/>
                </a:cubicBezTo>
                <a:lnTo>
                  <a:pt x="6235" y="13509"/>
                </a:lnTo>
                <a:lnTo>
                  <a:pt x="6195" y="13469"/>
                </a:lnTo>
                <a:lnTo>
                  <a:pt x="6156" y="13429"/>
                </a:lnTo>
                <a:lnTo>
                  <a:pt x="6076" y="13389"/>
                </a:lnTo>
                <a:lnTo>
                  <a:pt x="5956" y="13269"/>
                </a:lnTo>
                <a:lnTo>
                  <a:pt x="5756" y="13109"/>
                </a:lnTo>
                <a:cubicBezTo>
                  <a:pt x="5636" y="13029"/>
                  <a:pt x="5476" y="12950"/>
                  <a:pt x="5356" y="12910"/>
                </a:cubicBezTo>
                <a:cubicBezTo>
                  <a:pt x="5076" y="12790"/>
                  <a:pt x="4797" y="12750"/>
                  <a:pt x="4517" y="12710"/>
                </a:cubicBezTo>
                <a:cubicBezTo>
                  <a:pt x="4237" y="12710"/>
                  <a:pt x="3997" y="12750"/>
                  <a:pt x="3718" y="12790"/>
                </a:cubicBezTo>
                <a:cubicBezTo>
                  <a:pt x="3598" y="12830"/>
                  <a:pt x="3478" y="12870"/>
                  <a:pt x="3358" y="12870"/>
                </a:cubicBezTo>
                <a:lnTo>
                  <a:pt x="3038" y="13029"/>
                </a:lnTo>
                <a:lnTo>
                  <a:pt x="2758" y="13149"/>
                </a:lnTo>
                <a:lnTo>
                  <a:pt x="2518" y="13309"/>
                </a:lnTo>
                <a:cubicBezTo>
                  <a:pt x="2399" y="13429"/>
                  <a:pt x="2239" y="13509"/>
                  <a:pt x="2119" y="13629"/>
                </a:cubicBezTo>
                <a:cubicBezTo>
                  <a:pt x="2039" y="13709"/>
                  <a:pt x="1919" y="13829"/>
                  <a:pt x="1839" y="13909"/>
                </a:cubicBezTo>
                <a:cubicBezTo>
                  <a:pt x="1799" y="13989"/>
                  <a:pt x="1719" y="14069"/>
                  <a:pt x="1719" y="14109"/>
                </a:cubicBezTo>
                <a:cubicBezTo>
                  <a:pt x="1759" y="14109"/>
                  <a:pt x="1839" y="14029"/>
                  <a:pt x="1919" y="13989"/>
                </a:cubicBezTo>
                <a:cubicBezTo>
                  <a:pt x="1999" y="13909"/>
                  <a:pt x="2119" y="13829"/>
                  <a:pt x="2239" y="13789"/>
                </a:cubicBezTo>
                <a:cubicBezTo>
                  <a:pt x="2359" y="13709"/>
                  <a:pt x="2518" y="13629"/>
                  <a:pt x="2638" y="13549"/>
                </a:cubicBezTo>
                <a:lnTo>
                  <a:pt x="2918" y="13469"/>
                </a:lnTo>
                <a:lnTo>
                  <a:pt x="3198" y="13429"/>
                </a:lnTo>
                <a:lnTo>
                  <a:pt x="3478" y="13389"/>
                </a:lnTo>
                <a:lnTo>
                  <a:pt x="3797" y="13389"/>
                </a:lnTo>
                <a:cubicBezTo>
                  <a:pt x="3997" y="13389"/>
                  <a:pt x="4197" y="13389"/>
                  <a:pt x="4397" y="13469"/>
                </a:cubicBezTo>
                <a:cubicBezTo>
                  <a:pt x="4597" y="13509"/>
                  <a:pt x="4757" y="13589"/>
                  <a:pt x="4917" y="13709"/>
                </a:cubicBezTo>
                <a:cubicBezTo>
                  <a:pt x="4996" y="13749"/>
                  <a:pt x="5076" y="13829"/>
                  <a:pt x="5116" y="13869"/>
                </a:cubicBezTo>
                <a:lnTo>
                  <a:pt x="5196" y="13949"/>
                </a:lnTo>
                <a:lnTo>
                  <a:pt x="5276" y="14109"/>
                </a:lnTo>
                <a:lnTo>
                  <a:pt x="5356" y="14188"/>
                </a:lnTo>
                <a:lnTo>
                  <a:pt x="5476" y="14348"/>
                </a:lnTo>
                <a:cubicBezTo>
                  <a:pt x="5556" y="14468"/>
                  <a:pt x="5636" y="14548"/>
                  <a:pt x="5716" y="14668"/>
                </a:cubicBezTo>
                <a:cubicBezTo>
                  <a:pt x="5796" y="14788"/>
                  <a:pt x="5996" y="14948"/>
                  <a:pt x="6116" y="15108"/>
                </a:cubicBezTo>
                <a:cubicBezTo>
                  <a:pt x="5916" y="15667"/>
                  <a:pt x="5796" y="16267"/>
                  <a:pt x="5676" y="16906"/>
                </a:cubicBezTo>
                <a:cubicBezTo>
                  <a:pt x="5636" y="17106"/>
                  <a:pt x="5596" y="17346"/>
                  <a:pt x="5516" y="17586"/>
                </a:cubicBezTo>
                <a:cubicBezTo>
                  <a:pt x="5356" y="17266"/>
                  <a:pt x="5196" y="16986"/>
                  <a:pt x="4957" y="16746"/>
                </a:cubicBezTo>
                <a:cubicBezTo>
                  <a:pt x="4677" y="16427"/>
                  <a:pt x="4357" y="16187"/>
                  <a:pt x="3957" y="16067"/>
                </a:cubicBezTo>
                <a:cubicBezTo>
                  <a:pt x="3757" y="15987"/>
                  <a:pt x="3598" y="15947"/>
                  <a:pt x="3358" y="15907"/>
                </a:cubicBezTo>
                <a:cubicBezTo>
                  <a:pt x="3278" y="15887"/>
                  <a:pt x="3188" y="15877"/>
                  <a:pt x="3093" y="15877"/>
                </a:cubicBezTo>
                <a:cubicBezTo>
                  <a:pt x="2998" y="15877"/>
                  <a:pt x="2898" y="15887"/>
                  <a:pt x="2798" y="15907"/>
                </a:cubicBezTo>
                <a:cubicBezTo>
                  <a:pt x="2439" y="15947"/>
                  <a:pt x="2119" y="16067"/>
                  <a:pt x="1839" y="16267"/>
                </a:cubicBezTo>
                <a:cubicBezTo>
                  <a:pt x="1639" y="16387"/>
                  <a:pt x="1479" y="16587"/>
                  <a:pt x="1359" y="16786"/>
                </a:cubicBezTo>
                <a:cubicBezTo>
                  <a:pt x="1519" y="16587"/>
                  <a:pt x="1679" y="16467"/>
                  <a:pt x="1879" y="16347"/>
                </a:cubicBezTo>
                <a:cubicBezTo>
                  <a:pt x="2159" y="16187"/>
                  <a:pt x="2439" y="16107"/>
                  <a:pt x="2758" y="16107"/>
                </a:cubicBezTo>
                <a:cubicBezTo>
                  <a:pt x="2958" y="16107"/>
                  <a:pt x="3118" y="16107"/>
                  <a:pt x="3278" y="16147"/>
                </a:cubicBezTo>
                <a:cubicBezTo>
                  <a:pt x="3438" y="16187"/>
                  <a:pt x="3598" y="16267"/>
                  <a:pt x="3757" y="16347"/>
                </a:cubicBezTo>
                <a:cubicBezTo>
                  <a:pt x="4077" y="16507"/>
                  <a:pt x="4357" y="16746"/>
                  <a:pt x="4557" y="17026"/>
                </a:cubicBezTo>
                <a:cubicBezTo>
                  <a:pt x="4757" y="17266"/>
                  <a:pt x="4877" y="17546"/>
                  <a:pt x="4996" y="17826"/>
                </a:cubicBezTo>
                <a:cubicBezTo>
                  <a:pt x="5036" y="17985"/>
                  <a:pt x="5116" y="18145"/>
                  <a:pt x="5116" y="18305"/>
                </a:cubicBezTo>
                <a:cubicBezTo>
                  <a:pt x="5036" y="18545"/>
                  <a:pt x="4877" y="18745"/>
                  <a:pt x="4717" y="18945"/>
                </a:cubicBezTo>
                <a:cubicBezTo>
                  <a:pt x="4557" y="19025"/>
                  <a:pt x="4397" y="19105"/>
                  <a:pt x="4197" y="19184"/>
                </a:cubicBezTo>
                <a:cubicBezTo>
                  <a:pt x="4117" y="19184"/>
                  <a:pt x="4037" y="19224"/>
                  <a:pt x="3917" y="19224"/>
                </a:cubicBezTo>
                <a:cubicBezTo>
                  <a:pt x="3837" y="19264"/>
                  <a:pt x="3718" y="19304"/>
                  <a:pt x="3598" y="19304"/>
                </a:cubicBezTo>
                <a:lnTo>
                  <a:pt x="3318" y="19304"/>
                </a:lnTo>
                <a:cubicBezTo>
                  <a:pt x="3198" y="19304"/>
                  <a:pt x="3118" y="19304"/>
                  <a:pt x="2998" y="19264"/>
                </a:cubicBezTo>
                <a:cubicBezTo>
                  <a:pt x="2918" y="19264"/>
                  <a:pt x="2798" y="19224"/>
                  <a:pt x="2718" y="19184"/>
                </a:cubicBezTo>
                <a:cubicBezTo>
                  <a:pt x="2638" y="19184"/>
                  <a:pt x="2558" y="19144"/>
                  <a:pt x="2479" y="19105"/>
                </a:cubicBezTo>
                <a:lnTo>
                  <a:pt x="2319" y="18985"/>
                </a:lnTo>
                <a:lnTo>
                  <a:pt x="2159" y="18865"/>
                </a:lnTo>
                <a:lnTo>
                  <a:pt x="2159" y="18865"/>
                </a:lnTo>
                <a:lnTo>
                  <a:pt x="2279" y="19025"/>
                </a:lnTo>
                <a:lnTo>
                  <a:pt x="2439" y="19144"/>
                </a:lnTo>
                <a:cubicBezTo>
                  <a:pt x="2518" y="19224"/>
                  <a:pt x="2598" y="19264"/>
                  <a:pt x="2678" y="19304"/>
                </a:cubicBezTo>
                <a:cubicBezTo>
                  <a:pt x="2758" y="19384"/>
                  <a:pt x="2878" y="19424"/>
                  <a:pt x="2958" y="19464"/>
                </a:cubicBezTo>
                <a:cubicBezTo>
                  <a:pt x="3078" y="19504"/>
                  <a:pt x="3158" y="19504"/>
                  <a:pt x="3278" y="19544"/>
                </a:cubicBezTo>
                <a:cubicBezTo>
                  <a:pt x="3398" y="19544"/>
                  <a:pt x="3518" y="19584"/>
                  <a:pt x="3638" y="19584"/>
                </a:cubicBezTo>
                <a:lnTo>
                  <a:pt x="3877" y="19584"/>
                </a:lnTo>
                <a:cubicBezTo>
                  <a:pt x="3698" y="19664"/>
                  <a:pt x="3508" y="19704"/>
                  <a:pt x="3313" y="19704"/>
                </a:cubicBezTo>
                <a:cubicBezTo>
                  <a:pt x="3118" y="19704"/>
                  <a:pt x="2918" y="19664"/>
                  <a:pt x="2718" y="19584"/>
                </a:cubicBezTo>
                <a:cubicBezTo>
                  <a:pt x="2079" y="19384"/>
                  <a:pt x="1559" y="18905"/>
                  <a:pt x="1240" y="18305"/>
                </a:cubicBezTo>
                <a:cubicBezTo>
                  <a:pt x="480" y="16826"/>
                  <a:pt x="760" y="14029"/>
                  <a:pt x="2239" y="11031"/>
                </a:cubicBezTo>
                <a:cubicBezTo>
                  <a:pt x="2399" y="10711"/>
                  <a:pt x="2558" y="10432"/>
                  <a:pt x="2798" y="10152"/>
                </a:cubicBezTo>
                <a:lnTo>
                  <a:pt x="2878" y="10152"/>
                </a:lnTo>
                <a:cubicBezTo>
                  <a:pt x="3038" y="10072"/>
                  <a:pt x="3198" y="10072"/>
                  <a:pt x="3358" y="10032"/>
                </a:cubicBezTo>
                <a:lnTo>
                  <a:pt x="3718" y="9992"/>
                </a:lnTo>
                <a:lnTo>
                  <a:pt x="4117" y="9992"/>
                </a:lnTo>
                <a:cubicBezTo>
                  <a:pt x="4237" y="9992"/>
                  <a:pt x="4397" y="10032"/>
                  <a:pt x="4517" y="10032"/>
                </a:cubicBezTo>
                <a:cubicBezTo>
                  <a:pt x="4677" y="10072"/>
                  <a:pt x="4797" y="10112"/>
                  <a:pt x="4917" y="10152"/>
                </a:cubicBezTo>
                <a:cubicBezTo>
                  <a:pt x="5076" y="10232"/>
                  <a:pt x="5196" y="10272"/>
                  <a:pt x="5356" y="10352"/>
                </a:cubicBezTo>
                <a:cubicBezTo>
                  <a:pt x="5476" y="10432"/>
                  <a:pt x="5596" y="10511"/>
                  <a:pt x="5716" y="10591"/>
                </a:cubicBezTo>
                <a:cubicBezTo>
                  <a:pt x="5916" y="10751"/>
                  <a:pt x="6116" y="10911"/>
                  <a:pt x="6315" y="11071"/>
                </a:cubicBezTo>
                <a:cubicBezTo>
                  <a:pt x="6515" y="11271"/>
                  <a:pt x="6675" y="11431"/>
                  <a:pt x="6795" y="11631"/>
                </a:cubicBezTo>
                <a:cubicBezTo>
                  <a:pt x="6675" y="11431"/>
                  <a:pt x="6515" y="11231"/>
                  <a:pt x="6355" y="11031"/>
                </a:cubicBezTo>
                <a:cubicBezTo>
                  <a:pt x="6195" y="10831"/>
                  <a:pt x="5996" y="10631"/>
                  <a:pt x="5796" y="10432"/>
                </a:cubicBezTo>
                <a:cubicBezTo>
                  <a:pt x="5676" y="10352"/>
                  <a:pt x="5556" y="10232"/>
                  <a:pt x="5436" y="10152"/>
                </a:cubicBezTo>
                <a:cubicBezTo>
                  <a:pt x="5316" y="10072"/>
                  <a:pt x="5156" y="9992"/>
                  <a:pt x="5036" y="9912"/>
                </a:cubicBezTo>
                <a:cubicBezTo>
                  <a:pt x="4877" y="9832"/>
                  <a:pt x="4757" y="9752"/>
                  <a:pt x="4597" y="9712"/>
                </a:cubicBezTo>
                <a:cubicBezTo>
                  <a:pt x="4437" y="9672"/>
                  <a:pt x="4277" y="9632"/>
                  <a:pt x="4117" y="9592"/>
                </a:cubicBezTo>
                <a:cubicBezTo>
                  <a:pt x="3957" y="9552"/>
                  <a:pt x="3837" y="9552"/>
                  <a:pt x="3678" y="9552"/>
                </a:cubicBezTo>
                <a:lnTo>
                  <a:pt x="3278" y="9552"/>
                </a:lnTo>
                <a:cubicBezTo>
                  <a:pt x="4317" y="8553"/>
                  <a:pt x="5516" y="7834"/>
                  <a:pt x="6875" y="7394"/>
                </a:cubicBezTo>
                <a:lnTo>
                  <a:pt x="6915" y="7594"/>
                </a:lnTo>
                <a:cubicBezTo>
                  <a:pt x="6995" y="7834"/>
                  <a:pt x="7075" y="8113"/>
                  <a:pt x="7195" y="8353"/>
                </a:cubicBezTo>
                <a:cubicBezTo>
                  <a:pt x="7315" y="8593"/>
                  <a:pt x="7434" y="8913"/>
                  <a:pt x="7554" y="9193"/>
                </a:cubicBezTo>
                <a:cubicBezTo>
                  <a:pt x="7674" y="9472"/>
                  <a:pt x="7834" y="9712"/>
                  <a:pt x="7994" y="9952"/>
                </a:cubicBezTo>
                <a:cubicBezTo>
                  <a:pt x="8114" y="10232"/>
                  <a:pt x="8274" y="10432"/>
                  <a:pt x="8394" y="10631"/>
                </a:cubicBezTo>
                <a:cubicBezTo>
                  <a:pt x="8514" y="10831"/>
                  <a:pt x="8634" y="10951"/>
                  <a:pt x="8713" y="11071"/>
                </a:cubicBezTo>
                <a:lnTo>
                  <a:pt x="8833" y="11231"/>
                </a:lnTo>
                <a:lnTo>
                  <a:pt x="8753" y="11071"/>
                </a:lnTo>
                <a:cubicBezTo>
                  <a:pt x="8673" y="10951"/>
                  <a:pt x="8594" y="10791"/>
                  <a:pt x="8514" y="10551"/>
                </a:cubicBezTo>
                <a:cubicBezTo>
                  <a:pt x="8434" y="10352"/>
                  <a:pt x="8314" y="10112"/>
                  <a:pt x="8234" y="9832"/>
                </a:cubicBezTo>
                <a:cubicBezTo>
                  <a:pt x="8114" y="9592"/>
                  <a:pt x="8034" y="9312"/>
                  <a:pt x="7954" y="9033"/>
                </a:cubicBezTo>
                <a:cubicBezTo>
                  <a:pt x="7834" y="8753"/>
                  <a:pt x="7794" y="8433"/>
                  <a:pt x="7714" y="8193"/>
                </a:cubicBezTo>
                <a:cubicBezTo>
                  <a:pt x="7674" y="7914"/>
                  <a:pt x="7634" y="7674"/>
                  <a:pt x="7594" y="7434"/>
                </a:cubicBezTo>
                <a:cubicBezTo>
                  <a:pt x="7594" y="7314"/>
                  <a:pt x="7594" y="7234"/>
                  <a:pt x="7554" y="7114"/>
                </a:cubicBezTo>
                <a:cubicBezTo>
                  <a:pt x="7834" y="5955"/>
                  <a:pt x="8554" y="4956"/>
                  <a:pt x="9593" y="4356"/>
                </a:cubicBezTo>
                <a:lnTo>
                  <a:pt x="9593" y="4356"/>
                </a:lnTo>
                <a:cubicBezTo>
                  <a:pt x="9553" y="4476"/>
                  <a:pt x="9473" y="4556"/>
                  <a:pt x="9433" y="4676"/>
                </a:cubicBezTo>
                <a:cubicBezTo>
                  <a:pt x="9273" y="5036"/>
                  <a:pt x="9153" y="5436"/>
                  <a:pt x="9113" y="5835"/>
                </a:cubicBezTo>
                <a:lnTo>
                  <a:pt x="9113" y="6155"/>
                </a:lnTo>
                <a:lnTo>
                  <a:pt x="9113" y="6435"/>
                </a:lnTo>
                <a:lnTo>
                  <a:pt x="9113" y="6755"/>
                </a:lnTo>
                <a:lnTo>
                  <a:pt x="9153" y="7034"/>
                </a:lnTo>
                <a:cubicBezTo>
                  <a:pt x="9193" y="7394"/>
                  <a:pt x="9273" y="7714"/>
                  <a:pt x="9393" y="8033"/>
                </a:cubicBezTo>
                <a:cubicBezTo>
                  <a:pt x="9433" y="8153"/>
                  <a:pt x="9473" y="8313"/>
                  <a:pt x="9553" y="8393"/>
                </a:cubicBezTo>
                <a:cubicBezTo>
                  <a:pt x="9593" y="8513"/>
                  <a:pt x="9633" y="8593"/>
                  <a:pt x="9673" y="8673"/>
                </a:cubicBezTo>
                <a:cubicBezTo>
                  <a:pt x="9713" y="8753"/>
                  <a:pt x="9793" y="8833"/>
                  <a:pt x="9833" y="8913"/>
                </a:cubicBezTo>
                <a:cubicBezTo>
                  <a:pt x="9793" y="8833"/>
                  <a:pt x="9753" y="8753"/>
                  <a:pt x="9713" y="8673"/>
                </a:cubicBezTo>
                <a:cubicBezTo>
                  <a:pt x="9673" y="8593"/>
                  <a:pt x="9633" y="8513"/>
                  <a:pt x="9593" y="8393"/>
                </a:cubicBezTo>
                <a:cubicBezTo>
                  <a:pt x="9553" y="8273"/>
                  <a:pt x="9513" y="8153"/>
                  <a:pt x="9473" y="7994"/>
                </a:cubicBezTo>
                <a:cubicBezTo>
                  <a:pt x="9393" y="7674"/>
                  <a:pt x="9353" y="7354"/>
                  <a:pt x="9353" y="6994"/>
                </a:cubicBezTo>
                <a:lnTo>
                  <a:pt x="9353" y="6715"/>
                </a:lnTo>
                <a:lnTo>
                  <a:pt x="9353" y="6435"/>
                </a:lnTo>
                <a:cubicBezTo>
                  <a:pt x="9353" y="6275"/>
                  <a:pt x="9353" y="6075"/>
                  <a:pt x="9393" y="5875"/>
                </a:cubicBezTo>
                <a:cubicBezTo>
                  <a:pt x="9473" y="5516"/>
                  <a:pt x="9593" y="5196"/>
                  <a:pt x="9793" y="4876"/>
                </a:cubicBezTo>
                <a:cubicBezTo>
                  <a:pt x="9952" y="4596"/>
                  <a:pt x="10152" y="4356"/>
                  <a:pt x="10352" y="4117"/>
                </a:cubicBezTo>
                <a:cubicBezTo>
                  <a:pt x="10512" y="3997"/>
                  <a:pt x="10672" y="3837"/>
                  <a:pt x="10872" y="3677"/>
                </a:cubicBezTo>
                <a:cubicBezTo>
                  <a:pt x="11231" y="3557"/>
                  <a:pt x="11551" y="3397"/>
                  <a:pt x="11911" y="3277"/>
                </a:cubicBezTo>
                <a:cubicBezTo>
                  <a:pt x="12231" y="3197"/>
                  <a:pt x="12390" y="3117"/>
                  <a:pt x="12630" y="3078"/>
                </a:cubicBezTo>
                <a:lnTo>
                  <a:pt x="12630" y="3078"/>
                </a:lnTo>
                <a:lnTo>
                  <a:pt x="12550" y="3277"/>
                </a:lnTo>
                <a:cubicBezTo>
                  <a:pt x="12470" y="3437"/>
                  <a:pt x="12390" y="3637"/>
                  <a:pt x="12350" y="3837"/>
                </a:cubicBezTo>
                <a:cubicBezTo>
                  <a:pt x="12271" y="4037"/>
                  <a:pt x="12191" y="4237"/>
                  <a:pt x="12151" y="4436"/>
                </a:cubicBezTo>
                <a:cubicBezTo>
                  <a:pt x="12071" y="4676"/>
                  <a:pt x="12031" y="4876"/>
                  <a:pt x="11991" y="5116"/>
                </a:cubicBezTo>
                <a:cubicBezTo>
                  <a:pt x="11951" y="5356"/>
                  <a:pt x="11911" y="5595"/>
                  <a:pt x="11911" y="5835"/>
                </a:cubicBezTo>
                <a:cubicBezTo>
                  <a:pt x="11871" y="6075"/>
                  <a:pt x="11831" y="6315"/>
                  <a:pt x="11831" y="6515"/>
                </a:cubicBezTo>
                <a:lnTo>
                  <a:pt x="11831" y="7194"/>
                </a:lnTo>
                <a:lnTo>
                  <a:pt x="11871" y="7834"/>
                </a:lnTo>
                <a:lnTo>
                  <a:pt x="11951" y="8393"/>
                </a:lnTo>
                <a:cubicBezTo>
                  <a:pt x="11951" y="8593"/>
                  <a:pt x="11951" y="8753"/>
                  <a:pt x="11991" y="8873"/>
                </a:cubicBezTo>
                <a:lnTo>
                  <a:pt x="12071" y="9233"/>
                </a:lnTo>
                <a:lnTo>
                  <a:pt x="12111" y="9552"/>
                </a:lnTo>
                <a:lnTo>
                  <a:pt x="12111" y="9233"/>
                </a:lnTo>
                <a:lnTo>
                  <a:pt x="12111" y="8873"/>
                </a:lnTo>
                <a:lnTo>
                  <a:pt x="12111" y="8393"/>
                </a:lnTo>
                <a:lnTo>
                  <a:pt x="12111" y="7834"/>
                </a:lnTo>
                <a:lnTo>
                  <a:pt x="12151" y="7194"/>
                </a:lnTo>
                <a:cubicBezTo>
                  <a:pt x="12151" y="6994"/>
                  <a:pt x="12191" y="6755"/>
                  <a:pt x="12231" y="6555"/>
                </a:cubicBezTo>
                <a:cubicBezTo>
                  <a:pt x="12271" y="6315"/>
                  <a:pt x="12311" y="6115"/>
                  <a:pt x="12350" y="5875"/>
                </a:cubicBezTo>
                <a:cubicBezTo>
                  <a:pt x="12390" y="5675"/>
                  <a:pt x="12470" y="5436"/>
                  <a:pt x="12510" y="5236"/>
                </a:cubicBezTo>
                <a:cubicBezTo>
                  <a:pt x="12590" y="4996"/>
                  <a:pt x="12630" y="4796"/>
                  <a:pt x="12710" y="4596"/>
                </a:cubicBezTo>
                <a:cubicBezTo>
                  <a:pt x="12790" y="4396"/>
                  <a:pt x="12870" y="4197"/>
                  <a:pt x="12950" y="4037"/>
                </a:cubicBezTo>
                <a:cubicBezTo>
                  <a:pt x="13070" y="3877"/>
                  <a:pt x="13150" y="3717"/>
                  <a:pt x="13230" y="3557"/>
                </a:cubicBezTo>
                <a:cubicBezTo>
                  <a:pt x="13310" y="3357"/>
                  <a:pt x="13390" y="3277"/>
                  <a:pt x="13470" y="3157"/>
                </a:cubicBezTo>
                <a:cubicBezTo>
                  <a:pt x="13550" y="3038"/>
                  <a:pt x="13589" y="2958"/>
                  <a:pt x="13669" y="2878"/>
                </a:cubicBezTo>
                <a:lnTo>
                  <a:pt x="13749" y="2758"/>
                </a:lnTo>
                <a:cubicBezTo>
                  <a:pt x="14469" y="2038"/>
                  <a:pt x="15308" y="1519"/>
                  <a:pt x="16267" y="1239"/>
                </a:cubicBezTo>
                <a:cubicBezTo>
                  <a:pt x="17143" y="959"/>
                  <a:pt x="18081" y="832"/>
                  <a:pt x="19026" y="832"/>
                </a:cubicBezTo>
                <a:close/>
                <a:moveTo>
                  <a:pt x="19185" y="0"/>
                </a:moveTo>
                <a:cubicBezTo>
                  <a:pt x="18146" y="0"/>
                  <a:pt x="17067" y="160"/>
                  <a:pt x="16067" y="520"/>
                </a:cubicBezTo>
                <a:cubicBezTo>
                  <a:pt x="15508" y="679"/>
                  <a:pt x="14948" y="959"/>
                  <a:pt x="14429" y="1279"/>
                </a:cubicBezTo>
                <a:cubicBezTo>
                  <a:pt x="14069" y="1519"/>
                  <a:pt x="13709" y="1799"/>
                  <a:pt x="13390" y="2118"/>
                </a:cubicBezTo>
                <a:cubicBezTo>
                  <a:pt x="12830" y="2198"/>
                  <a:pt x="12271" y="2358"/>
                  <a:pt x="11751" y="2558"/>
                </a:cubicBezTo>
                <a:cubicBezTo>
                  <a:pt x="9873" y="3157"/>
                  <a:pt x="7594" y="4356"/>
                  <a:pt x="6955" y="6555"/>
                </a:cubicBezTo>
                <a:lnTo>
                  <a:pt x="6755" y="6595"/>
                </a:lnTo>
                <a:cubicBezTo>
                  <a:pt x="6355" y="6755"/>
                  <a:pt x="5916" y="6914"/>
                  <a:pt x="5516" y="7114"/>
                </a:cubicBezTo>
                <a:cubicBezTo>
                  <a:pt x="3837" y="7834"/>
                  <a:pt x="2439" y="9073"/>
                  <a:pt x="1559" y="10711"/>
                </a:cubicBezTo>
                <a:cubicBezTo>
                  <a:pt x="640" y="12390"/>
                  <a:pt x="160" y="14268"/>
                  <a:pt x="41" y="16187"/>
                </a:cubicBezTo>
                <a:cubicBezTo>
                  <a:pt x="1" y="17066"/>
                  <a:pt x="200" y="17905"/>
                  <a:pt x="560" y="18705"/>
                </a:cubicBezTo>
                <a:cubicBezTo>
                  <a:pt x="600" y="18785"/>
                  <a:pt x="640" y="18865"/>
                  <a:pt x="680" y="18945"/>
                </a:cubicBezTo>
                <a:lnTo>
                  <a:pt x="760" y="19025"/>
                </a:lnTo>
                <a:lnTo>
                  <a:pt x="880" y="19184"/>
                </a:lnTo>
                <a:lnTo>
                  <a:pt x="920" y="19264"/>
                </a:lnTo>
                <a:lnTo>
                  <a:pt x="1080" y="19424"/>
                </a:lnTo>
                <a:lnTo>
                  <a:pt x="1120" y="19464"/>
                </a:lnTo>
                <a:cubicBezTo>
                  <a:pt x="1200" y="19544"/>
                  <a:pt x="1240" y="19624"/>
                  <a:pt x="1319" y="19664"/>
                </a:cubicBezTo>
                <a:lnTo>
                  <a:pt x="1359" y="19704"/>
                </a:lnTo>
                <a:lnTo>
                  <a:pt x="1559" y="19864"/>
                </a:lnTo>
                <a:lnTo>
                  <a:pt x="1639" y="19904"/>
                </a:lnTo>
                <a:lnTo>
                  <a:pt x="1799" y="20024"/>
                </a:lnTo>
                <a:lnTo>
                  <a:pt x="1879" y="20064"/>
                </a:lnTo>
                <a:lnTo>
                  <a:pt x="2119" y="20184"/>
                </a:lnTo>
                <a:lnTo>
                  <a:pt x="2359" y="20304"/>
                </a:lnTo>
                <a:lnTo>
                  <a:pt x="2479" y="20344"/>
                </a:lnTo>
                <a:lnTo>
                  <a:pt x="2678" y="20383"/>
                </a:lnTo>
                <a:lnTo>
                  <a:pt x="2758" y="20423"/>
                </a:lnTo>
                <a:lnTo>
                  <a:pt x="2998" y="20463"/>
                </a:lnTo>
                <a:lnTo>
                  <a:pt x="3038" y="20463"/>
                </a:lnTo>
                <a:lnTo>
                  <a:pt x="3318" y="20503"/>
                </a:lnTo>
                <a:lnTo>
                  <a:pt x="4357" y="20503"/>
                </a:lnTo>
                <a:lnTo>
                  <a:pt x="4557" y="20463"/>
                </a:lnTo>
                <a:lnTo>
                  <a:pt x="4677" y="20463"/>
                </a:lnTo>
                <a:cubicBezTo>
                  <a:pt x="4757" y="20463"/>
                  <a:pt x="4877" y="20423"/>
                  <a:pt x="4957" y="20383"/>
                </a:cubicBezTo>
                <a:cubicBezTo>
                  <a:pt x="5476" y="20224"/>
                  <a:pt x="5956" y="19944"/>
                  <a:pt x="6315" y="19544"/>
                </a:cubicBezTo>
                <a:cubicBezTo>
                  <a:pt x="6435" y="19424"/>
                  <a:pt x="6515" y="19304"/>
                  <a:pt x="6635" y="19224"/>
                </a:cubicBezTo>
                <a:cubicBezTo>
                  <a:pt x="6875" y="18905"/>
                  <a:pt x="7115" y="18585"/>
                  <a:pt x="7315" y="18265"/>
                </a:cubicBezTo>
                <a:cubicBezTo>
                  <a:pt x="7554" y="17945"/>
                  <a:pt x="7674" y="17746"/>
                  <a:pt x="7834" y="17586"/>
                </a:cubicBezTo>
                <a:cubicBezTo>
                  <a:pt x="8314" y="16946"/>
                  <a:pt x="8993" y="16467"/>
                  <a:pt x="9793" y="16267"/>
                </a:cubicBezTo>
                <a:cubicBezTo>
                  <a:pt x="9912" y="16227"/>
                  <a:pt x="10032" y="16187"/>
                  <a:pt x="10192" y="16147"/>
                </a:cubicBezTo>
                <a:lnTo>
                  <a:pt x="10632" y="16067"/>
                </a:lnTo>
                <a:lnTo>
                  <a:pt x="11072" y="15947"/>
                </a:lnTo>
                <a:lnTo>
                  <a:pt x="11231" y="15947"/>
                </a:lnTo>
                <a:lnTo>
                  <a:pt x="11591" y="15907"/>
                </a:lnTo>
                <a:lnTo>
                  <a:pt x="11751" y="15867"/>
                </a:lnTo>
                <a:lnTo>
                  <a:pt x="12111" y="15827"/>
                </a:lnTo>
                <a:lnTo>
                  <a:pt x="12271" y="15827"/>
                </a:lnTo>
                <a:lnTo>
                  <a:pt x="12750" y="15787"/>
                </a:lnTo>
                <a:lnTo>
                  <a:pt x="12790" y="15787"/>
                </a:lnTo>
                <a:lnTo>
                  <a:pt x="13270" y="15747"/>
                </a:lnTo>
                <a:lnTo>
                  <a:pt x="14429" y="15747"/>
                </a:lnTo>
                <a:lnTo>
                  <a:pt x="14868" y="15787"/>
                </a:lnTo>
                <a:lnTo>
                  <a:pt x="14948" y="15787"/>
                </a:lnTo>
                <a:lnTo>
                  <a:pt x="15428" y="15827"/>
                </a:lnTo>
                <a:lnTo>
                  <a:pt x="15508" y="15827"/>
                </a:lnTo>
                <a:cubicBezTo>
                  <a:pt x="15668" y="15827"/>
                  <a:pt x="15828" y="15867"/>
                  <a:pt x="15988" y="15907"/>
                </a:cubicBezTo>
                <a:cubicBezTo>
                  <a:pt x="16107" y="15947"/>
                  <a:pt x="16267" y="15987"/>
                  <a:pt x="16387" y="16027"/>
                </a:cubicBezTo>
                <a:lnTo>
                  <a:pt x="16467" y="16027"/>
                </a:lnTo>
                <a:cubicBezTo>
                  <a:pt x="16627" y="16067"/>
                  <a:pt x="16747" y="16147"/>
                  <a:pt x="16907" y="16187"/>
                </a:cubicBezTo>
                <a:lnTo>
                  <a:pt x="16987" y="16227"/>
                </a:lnTo>
                <a:cubicBezTo>
                  <a:pt x="17107" y="16307"/>
                  <a:pt x="17266" y="16347"/>
                  <a:pt x="17386" y="16427"/>
                </a:cubicBezTo>
                <a:cubicBezTo>
                  <a:pt x="17506" y="16507"/>
                  <a:pt x="17626" y="16587"/>
                  <a:pt x="17786" y="16666"/>
                </a:cubicBezTo>
                <a:lnTo>
                  <a:pt x="17826" y="16706"/>
                </a:lnTo>
                <a:cubicBezTo>
                  <a:pt x="17946" y="16786"/>
                  <a:pt x="18066" y="16906"/>
                  <a:pt x="18186" y="16986"/>
                </a:cubicBezTo>
                <a:lnTo>
                  <a:pt x="18266" y="17066"/>
                </a:lnTo>
                <a:cubicBezTo>
                  <a:pt x="18386" y="17146"/>
                  <a:pt x="18466" y="17266"/>
                  <a:pt x="18585" y="17386"/>
                </a:cubicBezTo>
                <a:cubicBezTo>
                  <a:pt x="18505" y="17546"/>
                  <a:pt x="18426" y="17786"/>
                  <a:pt x="18346" y="17985"/>
                </a:cubicBezTo>
                <a:cubicBezTo>
                  <a:pt x="18186" y="18425"/>
                  <a:pt x="18066" y="18905"/>
                  <a:pt x="17986" y="19344"/>
                </a:cubicBezTo>
                <a:cubicBezTo>
                  <a:pt x="17986" y="19464"/>
                  <a:pt x="17986" y="19544"/>
                  <a:pt x="17986" y="19664"/>
                </a:cubicBezTo>
                <a:lnTo>
                  <a:pt x="17986" y="19944"/>
                </a:lnTo>
                <a:lnTo>
                  <a:pt x="17986" y="20264"/>
                </a:lnTo>
                <a:cubicBezTo>
                  <a:pt x="17986" y="20463"/>
                  <a:pt x="18026" y="20663"/>
                  <a:pt x="18066" y="20863"/>
                </a:cubicBezTo>
                <a:cubicBezTo>
                  <a:pt x="18146" y="21143"/>
                  <a:pt x="18266" y="21463"/>
                  <a:pt x="18466" y="21742"/>
                </a:cubicBezTo>
                <a:cubicBezTo>
                  <a:pt x="18545" y="21822"/>
                  <a:pt x="18585" y="21942"/>
                  <a:pt x="18665" y="22062"/>
                </a:cubicBezTo>
                <a:lnTo>
                  <a:pt x="18745" y="22142"/>
                </a:lnTo>
                <a:lnTo>
                  <a:pt x="18905" y="22382"/>
                </a:lnTo>
                <a:lnTo>
                  <a:pt x="19025" y="22462"/>
                </a:lnTo>
                <a:lnTo>
                  <a:pt x="19185" y="22662"/>
                </a:lnTo>
                <a:lnTo>
                  <a:pt x="19265" y="22742"/>
                </a:lnTo>
                <a:cubicBezTo>
                  <a:pt x="19345" y="22821"/>
                  <a:pt x="19425" y="22901"/>
                  <a:pt x="19505" y="22981"/>
                </a:cubicBezTo>
                <a:lnTo>
                  <a:pt x="19744" y="23221"/>
                </a:lnTo>
                <a:lnTo>
                  <a:pt x="19824" y="23261"/>
                </a:lnTo>
                <a:lnTo>
                  <a:pt x="19984" y="23421"/>
                </a:lnTo>
                <a:lnTo>
                  <a:pt x="20064" y="23461"/>
                </a:lnTo>
                <a:lnTo>
                  <a:pt x="20264" y="23581"/>
                </a:lnTo>
                <a:lnTo>
                  <a:pt x="20344" y="23661"/>
                </a:lnTo>
                <a:lnTo>
                  <a:pt x="20584" y="23781"/>
                </a:lnTo>
                <a:lnTo>
                  <a:pt x="20864" y="23901"/>
                </a:lnTo>
                <a:lnTo>
                  <a:pt x="20943" y="23941"/>
                </a:lnTo>
                <a:lnTo>
                  <a:pt x="21103" y="23981"/>
                </a:lnTo>
                <a:lnTo>
                  <a:pt x="21223" y="24021"/>
                </a:lnTo>
                <a:lnTo>
                  <a:pt x="21423" y="24060"/>
                </a:lnTo>
                <a:lnTo>
                  <a:pt x="21503" y="24060"/>
                </a:lnTo>
                <a:lnTo>
                  <a:pt x="21743" y="24100"/>
                </a:lnTo>
                <a:lnTo>
                  <a:pt x="22502" y="24100"/>
                </a:lnTo>
                <a:lnTo>
                  <a:pt x="22702" y="24060"/>
                </a:lnTo>
                <a:lnTo>
                  <a:pt x="22782" y="24060"/>
                </a:lnTo>
                <a:lnTo>
                  <a:pt x="23062" y="23981"/>
                </a:lnTo>
                <a:lnTo>
                  <a:pt x="23262" y="23901"/>
                </a:lnTo>
                <a:cubicBezTo>
                  <a:pt x="23421" y="23861"/>
                  <a:pt x="23581" y="23781"/>
                  <a:pt x="23741" y="23661"/>
                </a:cubicBezTo>
                <a:cubicBezTo>
                  <a:pt x="23981" y="23541"/>
                  <a:pt x="24221" y="23381"/>
                  <a:pt x="24461" y="23181"/>
                </a:cubicBezTo>
                <a:cubicBezTo>
                  <a:pt x="25140" y="22582"/>
                  <a:pt x="25899" y="22062"/>
                  <a:pt x="26659" y="21582"/>
                </a:cubicBezTo>
                <a:lnTo>
                  <a:pt x="27378" y="21103"/>
                </a:lnTo>
                <a:cubicBezTo>
                  <a:pt x="27658" y="20903"/>
                  <a:pt x="27898" y="20743"/>
                  <a:pt x="28098" y="20583"/>
                </a:cubicBezTo>
                <a:lnTo>
                  <a:pt x="28497" y="21982"/>
                </a:lnTo>
                <a:cubicBezTo>
                  <a:pt x="28537" y="22102"/>
                  <a:pt x="28617" y="22222"/>
                  <a:pt x="28737" y="22302"/>
                </a:cubicBezTo>
                <a:lnTo>
                  <a:pt x="28977" y="22302"/>
                </a:lnTo>
                <a:lnTo>
                  <a:pt x="29017" y="22342"/>
                </a:lnTo>
                <a:lnTo>
                  <a:pt x="29177" y="22342"/>
                </a:lnTo>
                <a:lnTo>
                  <a:pt x="29217" y="22382"/>
                </a:lnTo>
                <a:lnTo>
                  <a:pt x="29257" y="22422"/>
                </a:lnTo>
                <a:lnTo>
                  <a:pt x="29337" y="22462"/>
                </a:lnTo>
                <a:lnTo>
                  <a:pt x="29417" y="22462"/>
                </a:lnTo>
                <a:lnTo>
                  <a:pt x="29457" y="22502"/>
                </a:lnTo>
                <a:lnTo>
                  <a:pt x="29537" y="22542"/>
                </a:lnTo>
                <a:lnTo>
                  <a:pt x="29616" y="22542"/>
                </a:lnTo>
                <a:lnTo>
                  <a:pt x="29696" y="22582"/>
                </a:lnTo>
                <a:lnTo>
                  <a:pt x="29776" y="22622"/>
                </a:lnTo>
                <a:lnTo>
                  <a:pt x="29856" y="22662"/>
                </a:lnTo>
                <a:lnTo>
                  <a:pt x="30016" y="22702"/>
                </a:lnTo>
                <a:lnTo>
                  <a:pt x="30136" y="22742"/>
                </a:lnTo>
                <a:lnTo>
                  <a:pt x="30216" y="22782"/>
                </a:lnTo>
                <a:lnTo>
                  <a:pt x="30336" y="22821"/>
                </a:lnTo>
                <a:lnTo>
                  <a:pt x="30416" y="22821"/>
                </a:lnTo>
                <a:lnTo>
                  <a:pt x="30536" y="22861"/>
                </a:lnTo>
                <a:lnTo>
                  <a:pt x="30656" y="22901"/>
                </a:lnTo>
                <a:lnTo>
                  <a:pt x="30776" y="22941"/>
                </a:lnTo>
                <a:lnTo>
                  <a:pt x="30895" y="22941"/>
                </a:lnTo>
                <a:lnTo>
                  <a:pt x="31015" y="22981"/>
                </a:lnTo>
                <a:lnTo>
                  <a:pt x="31135" y="23021"/>
                </a:lnTo>
                <a:lnTo>
                  <a:pt x="31255" y="23061"/>
                </a:lnTo>
                <a:lnTo>
                  <a:pt x="31375" y="23061"/>
                </a:lnTo>
                <a:lnTo>
                  <a:pt x="31535" y="23101"/>
                </a:lnTo>
                <a:lnTo>
                  <a:pt x="31655" y="23101"/>
                </a:lnTo>
                <a:lnTo>
                  <a:pt x="31815" y="23141"/>
                </a:lnTo>
                <a:lnTo>
                  <a:pt x="37370" y="23141"/>
                </a:lnTo>
                <a:lnTo>
                  <a:pt x="37610" y="23101"/>
                </a:lnTo>
                <a:lnTo>
                  <a:pt x="37770" y="23101"/>
                </a:lnTo>
                <a:lnTo>
                  <a:pt x="38010" y="23061"/>
                </a:lnTo>
                <a:lnTo>
                  <a:pt x="38169" y="23061"/>
                </a:lnTo>
                <a:lnTo>
                  <a:pt x="38369" y="23021"/>
                </a:lnTo>
                <a:lnTo>
                  <a:pt x="38729" y="23021"/>
                </a:lnTo>
                <a:lnTo>
                  <a:pt x="38889" y="22981"/>
                </a:lnTo>
                <a:lnTo>
                  <a:pt x="39049" y="22941"/>
                </a:lnTo>
                <a:lnTo>
                  <a:pt x="39209" y="22901"/>
                </a:lnTo>
                <a:lnTo>
                  <a:pt x="39408" y="22861"/>
                </a:lnTo>
                <a:lnTo>
                  <a:pt x="39528" y="22861"/>
                </a:lnTo>
                <a:lnTo>
                  <a:pt x="39728" y="22821"/>
                </a:lnTo>
                <a:lnTo>
                  <a:pt x="39808" y="22782"/>
                </a:lnTo>
                <a:lnTo>
                  <a:pt x="40008" y="22742"/>
                </a:lnTo>
                <a:lnTo>
                  <a:pt x="40128" y="22702"/>
                </a:lnTo>
                <a:lnTo>
                  <a:pt x="40288" y="22662"/>
                </a:lnTo>
                <a:lnTo>
                  <a:pt x="40368" y="22662"/>
                </a:lnTo>
                <a:lnTo>
                  <a:pt x="40568" y="22622"/>
                </a:lnTo>
                <a:lnTo>
                  <a:pt x="40647" y="22622"/>
                </a:lnTo>
                <a:lnTo>
                  <a:pt x="40807" y="22542"/>
                </a:lnTo>
                <a:lnTo>
                  <a:pt x="40887" y="22542"/>
                </a:lnTo>
                <a:lnTo>
                  <a:pt x="41047" y="22502"/>
                </a:lnTo>
                <a:lnTo>
                  <a:pt x="41087" y="22502"/>
                </a:lnTo>
                <a:lnTo>
                  <a:pt x="41287" y="22422"/>
                </a:lnTo>
                <a:cubicBezTo>
                  <a:pt x="41567" y="22302"/>
                  <a:pt x="41807" y="22182"/>
                  <a:pt x="42006" y="22102"/>
                </a:cubicBezTo>
                <a:lnTo>
                  <a:pt x="42166" y="22022"/>
                </a:lnTo>
                <a:lnTo>
                  <a:pt x="42246" y="21942"/>
                </a:lnTo>
                <a:lnTo>
                  <a:pt x="42366" y="21902"/>
                </a:lnTo>
                <a:lnTo>
                  <a:pt x="42446" y="21862"/>
                </a:lnTo>
                <a:lnTo>
                  <a:pt x="42486" y="21862"/>
                </a:lnTo>
                <a:lnTo>
                  <a:pt x="42526" y="21822"/>
                </a:lnTo>
                <a:lnTo>
                  <a:pt x="42566" y="21822"/>
                </a:lnTo>
                <a:lnTo>
                  <a:pt x="42606" y="21782"/>
                </a:lnTo>
                <a:lnTo>
                  <a:pt x="42766" y="21782"/>
                </a:lnTo>
                <a:cubicBezTo>
                  <a:pt x="43405" y="21902"/>
                  <a:pt x="44045" y="22062"/>
                  <a:pt x="44684" y="22182"/>
                </a:cubicBezTo>
                <a:lnTo>
                  <a:pt x="45004" y="22222"/>
                </a:lnTo>
                <a:cubicBezTo>
                  <a:pt x="45643" y="22382"/>
                  <a:pt x="46323" y="22502"/>
                  <a:pt x="46962" y="22622"/>
                </a:cubicBezTo>
                <a:cubicBezTo>
                  <a:pt x="50400" y="23221"/>
                  <a:pt x="52598" y="23421"/>
                  <a:pt x="52718" y="23421"/>
                </a:cubicBezTo>
                <a:lnTo>
                  <a:pt x="54876" y="23421"/>
                </a:lnTo>
                <a:lnTo>
                  <a:pt x="55236" y="23381"/>
                </a:lnTo>
                <a:lnTo>
                  <a:pt x="55475" y="23381"/>
                </a:lnTo>
                <a:lnTo>
                  <a:pt x="55795" y="23341"/>
                </a:lnTo>
                <a:lnTo>
                  <a:pt x="56035" y="23301"/>
                </a:lnTo>
                <a:lnTo>
                  <a:pt x="56315" y="23261"/>
                </a:lnTo>
                <a:lnTo>
                  <a:pt x="56555" y="23181"/>
                </a:lnTo>
                <a:lnTo>
                  <a:pt x="56834" y="23141"/>
                </a:lnTo>
                <a:lnTo>
                  <a:pt x="57074" y="23101"/>
                </a:lnTo>
                <a:lnTo>
                  <a:pt x="57354" y="23021"/>
                </a:lnTo>
                <a:lnTo>
                  <a:pt x="57554" y="22941"/>
                </a:lnTo>
                <a:lnTo>
                  <a:pt x="57833" y="22861"/>
                </a:lnTo>
                <a:lnTo>
                  <a:pt x="58033" y="22782"/>
                </a:lnTo>
                <a:lnTo>
                  <a:pt x="58273" y="22702"/>
                </a:lnTo>
                <a:lnTo>
                  <a:pt x="58473" y="22622"/>
                </a:lnTo>
                <a:lnTo>
                  <a:pt x="58713" y="22502"/>
                </a:lnTo>
                <a:lnTo>
                  <a:pt x="58873" y="22422"/>
                </a:lnTo>
                <a:lnTo>
                  <a:pt x="59112" y="22302"/>
                </a:lnTo>
                <a:lnTo>
                  <a:pt x="59272" y="22222"/>
                </a:lnTo>
                <a:lnTo>
                  <a:pt x="59512" y="22102"/>
                </a:lnTo>
                <a:lnTo>
                  <a:pt x="59672" y="21982"/>
                </a:lnTo>
                <a:lnTo>
                  <a:pt x="59872" y="21822"/>
                </a:lnTo>
                <a:lnTo>
                  <a:pt x="59992" y="21742"/>
                </a:lnTo>
                <a:lnTo>
                  <a:pt x="60232" y="21543"/>
                </a:lnTo>
                <a:lnTo>
                  <a:pt x="60351" y="21463"/>
                </a:lnTo>
                <a:cubicBezTo>
                  <a:pt x="60431" y="21383"/>
                  <a:pt x="60551" y="21263"/>
                  <a:pt x="60631" y="21183"/>
                </a:cubicBezTo>
                <a:cubicBezTo>
                  <a:pt x="61910" y="19984"/>
                  <a:pt x="62630" y="18305"/>
                  <a:pt x="62670" y="16587"/>
                </a:cubicBezTo>
                <a:cubicBezTo>
                  <a:pt x="62789" y="14188"/>
                  <a:pt x="61511" y="12350"/>
                  <a:pt x="60232" y="11071"/>
                </a:cubicBezTo>
                <a:cubicBezTo>
                  <a:pt x="59592" y="10472"/>
                  <a:pt x="58833" y="9872"/>
                  <a:pt x="58073" y="9432"/>
                </a:cubicBezTo>
                <a:cubicBezTo>
                  <a:pt x="57314" y="8393"/>
                  <a:pt x="56355" y="7594"/>
                  <a:pt x="55236" y="7074"/>
                </a:cubicBezTo>
                <a:lnTo>
                  <a:pt x="54836" y="6914"/>
                </a:lnTo>
                <a:cubicBezTo>
                  <a:pt x="54356" y="6715"/>
                  <a:pt x="53877" y="6555"/>
                  <a:pt x="53397" y="6395"/>
                </a:cubicBezTo>
                <a:cubicBezTo>
                  <a:pt x="53037" y="6315"/>
                  <a:pt x="52758" y="6235"/>
                  <a:pt x="52478" y="6195"/>
                </a:cubicBezTo>
                <a:lnTo>
                  <a:pt x="52318" y="6195"/>
                </a:lnTo>
                <a:cubicBezTo>
                  <a:pt x="50839" y="4476"/>
                  <a:pt x="48121" y="3757"/>
                  <a:pt x="46842" y="3517"/>
                </a:cubicBezTo>
                <a:cubicBezTo>
                  <a:pt x="46643" y="3357"/>
                  <a:pt x="46403" y="3197"/>
                  <a:pt x="46203" y="3038"/>
                </a:cubicBezTo>
                <a:lnTo>
                  <a:pt x="45843" y="2838"/>
                </a:lnTo>
                <a:cubicBezTo>
                  <a:pt x="45683" y="2758"/>
                  <a:pt x="45524" y="2678"/>
                  <a:pt x="45364" y="2598"/>
                </a:cubicBezTo>
                <a:cubicBezTo>
                  <a:pt x="45204" y="2518"/>
                  <a:pt x="45004" y="2438"/>
                  <a:pt x="44804" y="2318"/>
                </a:cubicBezTo>
                <a:cubicBezTo>
                  <a:pt x="44245" y="2118"/>
                  <a:pt x="43645" y="1958"/>
                  <a:pt x="43046" y="1839"/>
                </a:cubicBezTo>
                <a:cubicBezTo>
                  <a:pt x="42406" y="1719"/>
                  <a:pt x="41727" y="1679"/>
                  <a:pt x="41087" y="1679"/>
                </a:cubicBezTo>
                <a:cubicBezTo>
                  <a:pt x="40727" y="1679"/>
                  <a:pt x="40408" y="1679"/>
                  <a:pt x="40168" y="1719"/>
                </a:cubicBezTo>
                <a:cubicBezTo>
                  <a:pt x="39209" y="1159"/>
                  <a:pt x="38169" y="799"/>
                  <a:pt x="37090" y="639"/>
                </a:cubicBezTo>
                <a:cubicBezTo>
                  <a:pt x="36211" y="480"/>
                  <a:pt x="35332" y="400"/>
                  <a:pt x="34453" y="400"/>
                </a:cubicBezTo>
                <a:cubicBezTo>
                  <a:pt x="33693" y="400"/>
                  <a:pt x="32934" y="480"/>
                  <a:pt x="32174" y="560"/>
                </a:cubicBezTo>
                <a:lnTo>
                  <a:pt x="31975" y="520"/>
                </a:lnTo>
                <a:cubicBezTo>
                  <a:pt x="31215" y="400"/>
                  <a:pt x="30416" y="320"/>
                  <a:pt x="29616" y="320"/>
                </a:cubicBezTo>
                <a:cubicBezTo>
                  <a:pt x="27818" y="320"/>
                  <a:pt x="26019" y="679"/>
                  <a:pt x="24341" y="1319"/>
                </a:cubicBezTo>
                <a:cubicBezTo>
                  <a:pt x="23342" y="719"/>
                  <a:pt x="22222" y="320"/>
                  <a:pt x="21063" y="160"/>
                </a:cubicBezTo>
                <a:cubicBezTo>
                  <a:pt x="20464" y="40"/>
                  <a:pt x="19824" y="0"/>
                  <a:pt x="1918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" name="Google Shape;2073;p56">
            <a:extLst>
              <a:ext uri="{FF2B5EF4-FFF2-40B4-BE49-F238E27FC236}">
                <a16:creationId xmlns:a16="http://schemas.microsoft.com/office/drawing/2014/main" id="{3BF97BE3-D666-07E3-0DD9-67E554499841}"/>
              </a:ext>
            </a:extLst>
          </p:cNvPr>
          <p:cNvGrpSpPr/>
          <p:nvPr/>
        </p:nvGrpSpPr>
        <p:grpSpPr>
          <a:xfrm rot="-2700000">
            <a:off x="1612003" y="4786397"/>
            <a:ext cx="3141274" cy="1473681"/>
            <a:chOff x="9948" y="-2420096"/>
            <a:chExt cx="2927631" cy="1278869"/>
          </a:xfrm>
        </p:grpSpPr>
        <p:sp>
          <p:nvSpPr>
            <p:cNvPr id="7" name="Google Shape;2074;p56">
              <a:extLst>
                <a:ext uri="{FF2B5EF4-FFF2-40B4-BE49-F238E27FC236}">
                  <a16:creationId xmlns:a16="http://schemas.microsoft.com/office/drawing/2014/main" id="{4F5FF8F6-6CDC-9893-1EA8-4DB43DC20E28}"/>
                </a:ext>
              </a:extLst>
            </p:cNvPr>
            <p:cNvSpPr/>
            <p:nvPr/>
          </p:nvSpPr>
          <p:spPr>
            <a:xfrm>
              <a:off x="47712" y="-2385398"/>
              <a:ext cx="2844088" cy="1205869"/>
            </a:xfrm>
            <a:custGeom>
              <a:avLst/>
              <a:gdLst/>
              <a:ahLst/>
              <a:cxnLst/>
              <a:rect l="l" t="t" r="r" b="b"/>
              <a:pathLst>
                <a:path w="52869" h="22416" extrusionOk="0">
                  <a:moveTo>
                    <a:pt x="1637" y="0"/>
                  </a:moveTo>
                  <a:cubicBezTo>
                    <a:pt x="1358" y="0"/>
                    <a:pt x="1109" y="50"/>
                    <a:pt x="888" y="153"/>
                  </a:cubicBezTo>
                  <a:cubicBezTo>
                    <a:pt x="555" y="338"/>
                    <a:pt x="259" y="634"/>
                    <a:pt x="149" y="1004"/>
                  </a:cubicBezTo>
                  <a:cubicBezTo>
                    <a:pt x="1" y="1373"/>
                    <a:pt x="1" y="1780"/>
                    <a:pt x="149" y="2150"/>
                  </a:cubicBezTo>
                  <a:cubicBezTo>
                    <a:pt x="370" y="2741"/>
                    <a:pt x="962" y="3185"/>
                    <a:pt x="1886" y="3518"/>
                  </a:cubicBezTo>
                  <a:cubicBezTo>
                    <a:pt x="2884" y="3850"/>
                    <a:pt x="3883" y="4109"/>
                    <a:pt x="4955" y="4294"/>
                  </a:cubicBezTo>
                  <a:cubicBezTo>
                    <a:pt x="6360" y="4516"/>
                    <a:pt x="7728" y="4923"/>
                    <a:pt x="9022" y="5514"/>
                  </a:cubicBezTo>
                  <a:cubicBezTo>
                    <a:pt x="9354" y="5699"/>
                    <a:pt x="9650" y="5995"/>
                    <a:pt x="9835" y="6401"/>
                  </a:cubicBezTo>
                  <a:cubicBezTo>
                    <a:pt x="9909" y="6586"/>
                    <a:pt x="10020" y="6734"/>
                    <a:pt x="10205" y="6845"/>
                  </a:cubicBezTo>
                  <a:lnTo>
                    <a:pt x="10833" y="7326"/>
                  </a:lnTo>
                  <a:cubicBezTo>
                    <a:pt x="10907" y="7400"/>
                    <a:pt x="10944" y="7548"/>
                    <a:pt x="10907" y="7658"/>
                  </a:cubicBezTo>
                  <a:lnTo>
                    <a:pt x="10685" y="8213"/>
                  </a:lnTo>
                  <a:cubicBezTo>
                    <a:pt x="10537" y="8620"/>
                    <a:pt x="10759" y="9063"/>
                    <a:pt x="11166" y="9211"/>
                  </a:cubicBezTo>
                  <a:lnTo>
                    <a:pt x="39042" y="20081"/>
                  </a:lnTo>
                  <a:cubicBezTo>
                    <a:pt x="39136" y="20115"/>
                    <a:pt x="39232" y="20131"/>
                    <a:pt x="39326" y="20131"/>
                  </a:cubicBezTo>
                  <a:cubicBezTo>
                    <a:pt x="39638" y="20131"/>
                    <a:pt x="39926" y="19950"/>
                    <a:pt x="40040" y="19637"/>
                  </a:cubicBezTo>
                  <a:lnTo>
                    <a:pt x="40225" y="19156"/>
                  </a:lnTo>
                  <a:lnTo>
                    <a:pt x="41186" y="16273"/>
                  </a:lnTo>
                  <a:lnTo>
                    <a:pt x="40890" y="18934"/>
                  </a:lnTo>
                  <a:lnTo>
                    <a:pt x="41297" y="18934"/>
                  </a:lnTo>
                  <a:cubicBezTo>
                    <a:pt x="41519" y="18934"/>
                    <a:pt x="41704" y="18898"/>
                    <a:pt x="41925" y="18824"/>
                  </a:cubicBezTo>
                  <a:cubicBezTo>
                    <a:pt x="42141" y="18716"/>
                    <a:pt x="42381" y="18658"/>
                    <a:pt x="42625" y="18658"/>
                  </a:cubicBezTo>
                  <a:cubicBezTo>
                    <a:pt x="42800" y="18658"/>
                    <a:pt x="42976" y="18688"/>
                    <a:pt x="43146" y="18750"/>
                  </a:cubicBezTo>
                  <a:cubicBezTo>
                    <a:pt x="43441" y="18824"/>
                    <a:pt x="43774" y="18934"/>
                    <a:pt x="44070" y="19045"/>
                  </a:cubicBezTo>
                  <a:cubicBezTo>
                    <a:pt x="45068" y="19452"/>
                    <a:pt x="46029" y="19970"/>
                    <a:pt x="46953" y="20598"/>
                  </a:cubicBezTo>
                  <a:cubicBezTo>
                    <a:pt x="47841" y="21153"/>
                    <a:pt x="48765" y="21670"/>
                    <a:pt x="49726" y="22077"/>
                  </a:cubicBezTo>
                  <a:cubicBezTo>
                    <a:pt x="50283" y="22300"/>
                    <a:pt x="50773" y="22415"/>
                    <a:pt x="51195" y="22415"/>
                  </a:cubicBezTo>
                  <a:cubicBezTo>
                    <a:pt x="51474" y="22415"/>
                    <a:pt x="51724" y="22365"/>
                    <a:pt x="51945" y="22262"/>
                  </a:cubicBezTo>
                  <a:cubicBezTo>
                    <a:pt x="52277" y="22114"/>
                    <a:pt x="52573" y="21818"/>
                    <a:pt x="52721" y="21449"/>
                  </a:cubicBezTo>
                  <a:cubicBezTo>
                    <a:pt x="52869" y="21079"/>
                    <a:pt x="52869" y="20672"/>
                    <a:pt x="52721" y="20339"/>
                  </a:cubicBezTo>
                  <a:cubicBezTo>
                    <a:pt x="52462" y="19748"/>
                    <a:pt x="51871" y="19267"/>
                    <a:pt x="50946" y="18934"/>
                  </a:cubicBezTo>
                  <a:cubicBezTo>
                    <a:pt x="49948" y="18602"/>
                    <a:pt x="48950" y="18343"/>
                    <a:pt x="47915" y="18158"/>
                  </a:cubicBezTo>
                  <a:cubicBezTo>
                    <a:pt x="46547" y="17973"/>
                    <a:pt x="45179" y="17567"/>
                    <a:pt x="43922" y="16975"/>
                  </a:cubicBezTo>
                  <a:cubicBezTo>
                    <a:pt x="43515" y="16790"/>
                    <a:pt x="43182" y="16457"/>
                    <a:pt x="42998" y="16051"/>
                  </a:cubicBezTo>
                  <a:cubicBezTo>
                    <a:pt x="42924" y="15866"/>
                    <a:pt x="42813" y="15718"/>
                    <a:pt x="42628" y="15607"/>
                  </a:cubicBezTo>
                  <a:lnTo>
                    <a:pt x="42036" y="15127"/>
                  </a:lnTo>
                  <a:cubicBezTo>
                    <a:pt x="41925" y="15053"/>
                    <a:pt x="41888" y="14905"/>
                    <a:pt x="41925" y="14794"/>
                  </a:cubicBezTo>
                  <a:lnTo>
                    <a:pt x="42147" y="14239"/>
                  </a:lnTo>
                  <a:cubicBezTo>
                    <a:pt x="42295" y="13833"/>
                    <a:pt x="42073" y="13389"/>
                    <a:pt x="41667" y="13241"/>
                  </a:cubicBezTo>
                  <a:lnTo>
                    <a:pt x="13791" y="2409"/>
                  </a:lnTo>
                  <a:cubicBezTo>
                    <a:pt x="13692" y="2364"/>
                    <a:pt x="13591" y="2343"/>
                    <a:pt x="13492" y="2343"/>
                  </a:cubicBezTo>
                  <a:cubicBezTo>
                    <a:pt x="13186" y="2343"/>
                    <a:pt x="12904" y="2545"/>
                    <a:pt x="12793" y="2852"/>
                  </a:cubicBezTo>
                  <a:lnTo>
                    <a:pt x="12608" y="3333"/>
                  </a:lnTo>
                  <a:lnTo>
                    <a:pt x="11646" y="6180"/>
                  </a:lnTo>
                  <a:lnTo>
                    <a:pt x="11942" y="3555"/>
                  </a:lnTo>
                  <a:lnTo>
                    <a:pt x="11536" y="3518"/>
                  </a:lnTo>
                  <a:cubicBezTo>
                    <a:pt x="11476" y="3508"/>
                    <a:pt x="11417" y="3503"/>
                    <a:pt x="11358" y="3503"/>
                  </a:cubicBezTo>
                  <a:cubicBezTo>
                    <a:pt x="11197" y="3503"/>
                    <a:pt x="11042" y="3538"/>
                    <a:pt x="10907" y="3592"/>
                  </a:cubicBezTo>
                  <a:cubicBezTo>
                    <a:pt x="10676" y="3707"/>
                    <a:pt x="10416" y="3765"/>
                    <a:pt x="10154" y="3765"/>
                  </a:cubicBezTo>
                  <a:cubicBezTo>
                    <a:pt x="9997" y="3765"/>
                    <a:pt x="9840" y="3744"/>
                    <a:pt x="9687" y="3703"/>
                  </a:cubicBezTo>
                  <a:cubicBezTo>
                    <a:pt x="8319" y="3259"/>
                    <a:pt x="7062" y="2630"/>
                    <a:pt x="5879" y="1854"/>
                  </a:cubicBezTo>
                  <a:cubicBezTo>
                    <a:pt x="4992" y="1262"/>
                    <a:pt x="4067" y="782"/>
                    <a:pt x="3106" y="338"/>
                  </a:cubicBezTo>
                  <a:cubicBezTo>
                    <a:pt x="2550" y="116"/>
                    <a:pt x="2060" y="0"/>
                    <a:pt x="16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75;p56">
              <a:extLst>
                <a:ext uri="{FF2B5EF4-FFF2-40B4-BE49-F238E27FC236}">
                  <a16:creationId xmlns:a16="http://schemas.microsoft.com/office/drawing/2014/main" id="{3DC19BCA-AD83-9993-0731-3CF5C1C35317}"/>
                </a:ext>
              </a:extLst>
            </p:cNvPr>
            <p:cNvSpPr/>
            <p:nvPr/>
          </p:nvSpPr>
          <p:spPr>
            <a:xfrm>
              <a:off x="9948" y="-2420096"/>
              <a:ext cx="2927631" cy="1278869"/>
            </a:xfrm>
            <a:custGeom>
              <a:avLst/>
              <a:gdLst/>
              <a:ahLst/>
              <a:cxnLst/>
              <a:rect l="l" t="t" r="r" b="b"/>
              <a:pathLst>
                <a:path w="54422" h="23773" extrusionOk="0">
                  <a:moveTo>
                    <a:pt x="2339" y="682"/>
                  </a:moveTo>
                  <a:cubicBezTo>
                    <a:pt x="2762" y="682"/>
                    <a:pt x="3252" y="798"/>
                    <a:pt x="3808" y="1020"/>
                  </a:cubicBezTo>
                  <a:cubicBezTo>
                    <a:pt x="4769" y="1427"/>
                    <a:pt x="5694" y="1944"/>
                    <a:pt x="6581" y="2499"/>
                  </a:cubicBezTo>
                  <a:cubicBezTo>
                    <a:pt x="7764" y="3312"/>
                    <a:pt x="9021" y="3904"/>
                    <a:pt x="10389" y="4348"/>
                  </a:cubicBezTo>
                  <a:cubicBezTo>
                    <a:pt x="10567" y="4396"/>
                    <a:pt x="10751" y="4423"/>
                    <a:pt x="10933" y="4423"/>
                  </a:cubicBezTo>
                  <a:cubicBezTo>
                    <a:pt x="11169" y="4423"/>
                    <a:pt x="11401" y="4378"/>
                    <a:pt x="11609" y="4274"/>
                  </a:cubicBezTo>
                  <a:cubicBezTo>
                    <a:pt x="11748" y="4190"/>
                    <a:pt x="11907" y="4149"/>
                    <a:pt x="12072" y="4149"/>
                  </a:cubicBezTo>
                  <a:cubicBezTo>
                    <a:pt x="12127" y="4149"/>
                    <a:pt x="12182" y="4153"/>
                    <a:pt x="12238" y="4163"/>
                  </a:cubicBezTo>
                  <a:lnTo>
                    <a:pt x="12644" y="4200"/>
                  </a:lnTo>
                  <a:lnTo>
                    <a:pt x="12348" y="6862"/>
                  </a:lnTo>
                  <a:lnTo>
                    <a:pt x="13310" y="3978"/>
                  </a:lnTo>
                  <a:lnTo>
                    <a:pt x="13495" y="3534"/>
                  </a:lnTo>
                  <a:cubicBezTo>
                    <a:pt x="13609" y="3192"/>
                    <a:pt x="13899" y="3003"/>
                    <a:pt x="14213" y="3003"/>
                  </a:cubicBezTo>
                  <a:cubicBezTo>
                    <a:pt x="14305" y="3003"/>
                    <a:pt x="14400" y="3020"/>
                    <a:pt x="14493" y="3054"/>
                  </a:cubicBezTo>
                  <a:lnTo>
                    <a:pt x="42369" y="13923"/>
                  </a:lnTo>
                  <a:cubicBezTo>
                    <a:pt x="42775" y="14034"/>
                    <a:pt x="42997" y="14515"/>
                    <a:pt x="42849" y="14921"/>
                  </a:cubicBezTo>
                  <a:lnTo>
                    <a:pt x="42627" y="15476"/>
                  </a:lnTo>
                  <a:cubicBezTo>
                    <a:pt x="42590" y="15587"/>
                    <a:pt x="42627" y="15735"/>
                    <a:pt x="42738" y="15808"/>
                  </a:cubicBezTo>
                  <a:lnTo>
                    <a:pt x="43330" y="16252"/>
                  </a:lnTo>
                  <a:cubicBezTo>
                    <a:pt x="43515" y="16363"/>
                    <a:pt x="43626" y="16548"/>
                    <a:pt x="43700" y="16733"/>
                  </a:cubicBezTo>
                  <a:cubicBezTo>
                    <a:pt x="43884" y="17139"/>
                    <a:pt x="44217" y="17472"/>
                    <a:pt x="44624" y="17657"/>
                  </a:cubicBezTo>
                  <a:cubicBezTo>
                    <a:pt x="45881" y="18212"/>
                    <a:pt x="47249" y="18618"/>
                    <a:pt x="48617" y="18840"/>
                  </a:cubicBezTo>
                  <a:cubicBezTo>
                    <a:pt x="49652" y="18988"/>
                    <a:pt x="50650" y="19247"/>
                    <a:pt x="51648" y="19616"/>
                  </a:cubicBezTo>
                  <a:cubicBezTo>
                    <a:pt x="52573" y="19949"/>
                    <a:pt x="53164" y="20393"/>
                    <a:pt x="53423" y="20984"/>
                  </a:cubicBezTo>
                  <a:cubicBezTo>
                    <a:pt x="53571" y="21354"/>
                    <a:pt x="53571" y="21761"/>
                    <a:pt x="53423" y="22094"/>
                  </a:cubicBezTo>
                  <a:cubicBezTo>
                    <a:pt x="53275" y="22463"/>
                    <a:pt x="52979" y="22759"/>
                    <a:pt x="52647" y="22944"/>
                  </a:cubicBezTo>
                  <a:cubicBezTo>
                    <a:pt x="52422" y="23034"/>
                    <a:pt x="52167" y="23081"/>
                    <a:pt x="51882" y="23081"/>
                  </a:cubicBezTo>
                  <a:cubicBezTo>
                    <a:pt x="51463" y="23081"/>
                    <a:pt x="50978" y="22979"/>
                    <a:pt x="50428" y="22759"/>
                  </a:cubicBezTo>
                  <a:cubicBezTo>
                    <a:pt x="49467" y="22315"/>
                    <a:pt x="48543" y="21835"/>
                    <a:pt x="47655" y="21243"/>
                  </a:cubicBezTo>
                  <a:cubicBezTo>
                    <a:pt x="46731" y="20652"/>
                    <a:pt x="45770" y="20134"/>
                    <a:pt x="44772" y="19727"/>
                  </a:cubicBezTo>
                  <a:cubicBezTo>
                    <a:pt x="44476" y="19616"/>
                    <a:pt x="44143" y="19506"/>
                    <a:pt x="43848" y="19395"/>
                  </a:cubicBezTo>
                  <a:cubicBezTo>
                    <a:pt x="43695" y="19353"/>
                    <a:pt x="43537" y="19332"/>
                    <a:pt x="43380" y="19332"/>
                  </a:cubicBezTo>
                  <a:cubicBezTo>
                    <a:pt x="43118" y="19332"/>
                    <a:pt x="42859" y="19390"/>
                    <a:pt x="42627" y="19506"/>
                  </a:cubicBezTo>
                  <a:cubicBezTo>
                    <a:pt x="42465" y="19560"/>
                    <a:pt x="42323" y="19594"/>
                    <a:pt x="42171" y="19594"/>
                  </a:cubicBezTo>
                  <a:cubicBezTo>
                    <a:pt x="42115" y="19594"/>
                    <a:pt x="42058" y="19589"/>
                    <a:pt x="41999" y="19579"/>
                  </a:cubicBezTo>
                  <a:lnTo>
                    <a:pt x="41592" y="19579"/>
                  </a:lnTo>
                  <a:lnTo>
                    <a:pt x="41888" y="16918"/>
                  </a:lnTo>
                  <a:lnTo>
                    <a:pt x="40927" y="19801"/>
                  </a:lnTo>
                  <a:lnTo>
                    <a:pt x="40742" y="20282"/>
                  </a:lnTo>
                  <a:cubicBezTo>
                    <a:pt x="40628" y="20595"/>
                    <a:pt x="40340" y="20776"/>
                    <a:pt x="40028" y="20776"/>
                  </a:cubicBezTo>
                  <a:cubicBezTo>
                    <a:pt x="39934" y="20776"/>
                    <a:pt x="39838" y="20760"/>
                    <a:pt x="39744" y="20726"/>
                  </a:cubicBezTo>
                  <a:lnTo>
                    <a:pt x="11868" y="9856"/>
                  </a:lnTo>
                  <a:cubicBezTo>
                    <a:pt x="11461" y="9708"/>
                    <a:pt x="11239" y="9265"/>
                    <a:pt x="11387" y="8858"/>
                  </a:cubicBezTo>
                  <a:lnTo>
                    <a:pt x="11609" y="8303"/>
                  </a:lnTo>
                  <a:cubicBezTo>
                    <a:pt x="11646" y="8193"/>
                    <a:pt x="11609" y="8045"/>
                    <a:pt x="11535" y="7971"/>
                  </a:cubicBezTo>
                  <a:lnTo>
                    <a:pt x="10907" y="7490"/>
                  </a:lnTo>
                  <a:cubicBezTo>
                    <a:pt x="10722" y="7379"/>
                    <a:pt x="10611" y="7231"/>
                    <a:pt x="10537" y="7046"/>
                  </a:cubicBezTo>
                  <a:cubicBezTo>
                    <a:pt x="10352" y="6640"/>
                    <a:pt x="10056" y="6344"/>
                    <a:pt x="9724" y="6159"/>
                  </a:cubicBezTo>
                  <a:cubicBezTo>
                    <a:pt x="8430" y="5568"/>
                    <a:pt x="7062" y="5161"/>
                    <a:pt x="5657" y="4939"/>
                  </a:cubicBezTo>
                  <a:cubicBezTo>
                    <a:pt x="4585" y="4754"/>
                    <a:pt x="3586" y="4495"/>
                    <a:pt x="2588" y="4163"/>
                  </a:cubicBezTo>
                  <a:cubicBezTo>
                    <a:pt x="1664" y="3830"/>
                    <a:pt x="1072" y="3386"/>
                    <a:pt x="851" y="2795"/>
                  </a:cubicBezTo>
                  <a:cubicBezTo>
                    <a:pt x="703" y="2425"/>
                    <a:pt x="703" y="2018"/>
                    <a:pt x="851" y="1649"/>
                  </a:cubicBezTo>
                  <a:lnTo>
                    <a:pt x="814" y="1649"/>
                  </a:lnTo>
                  <a:cubicBezTo>
                    <a:pt x="961" y="1279"/>
                    <a:pt x="1220" y="983"/>
                    <a:pt x="1590" y="835"/>
                  </a:cubicBezTo>
                  <a:cubicBezTo>
                    <a:pt x="1811" y="732"/>
                    <a:pt x="2060" y="682"/>
                    <a:pt x="2339" y="682"/>
                  </a:cubicBezTo>
                  <a:close/>
                  <a:moveTo>
                    <a:pt x="2350" y="0"/>
                  </a:moveTo>
                  <a:cubicBezTo>
                    <a:pt x="1980" y="0"/>
                    <a:pt x="1640" y="68"/>
                    <a:pt x="1331" y="207"/>
                  </a:cubicBezTo>
                  <a:cubicBezTo>
                    <a:pt x="814" y="466"/>
                    <a:pt x="407" y="872"/>
                    <a:pt x="185" y="1427"/>
                  </a:cubicBezTo>
                  <a:cubicBezTo>
                    <a:pt x="0" y="1944"/>
                    <a:pt x="0" y="2499"/>
                    <a:pt x="185" y="3054"/>
                  </a:cubicBezTo>
                  <a:cubicBezTo>
                    <a:pt x="518" y="3793"/>
                    <a:pt x="1220" y="4385"/>
                    <a:pt x="2329" y="4754"/>
                  </a:cubicBezTo>
                  <a:cubicBezTo>
                    <a:pt x="3365" y="5124"/>
                    <a:pt x="4400" y="5383"/>
                    <a:pt x="5472" y="5568"/>
                  </a:cubicBezTo>
                  <a:cubicBezTo>
                    <a:pt x="6840" y="5752"/>
                    <a:pt x="8171" y="6159"/>
                    <a:pt x="9391" y="6751"/>
                  </a:cubicBezTo>
                  <a:cubicBezTo>
                    <a:pt x="9613" y="6862"/>
                    <a:pt x="9834" y="7046"/>
                    <a:pt x="9908" y="7305"/>
                  </a:cubicBezTo>
                  <a:cubicBezTo>
                    <a:pt x="10056" y="7601"/>
                    <a:pt x="10241" y="7860"/>
                    <a:pt x="10500" y="8045"/>
                  </a:cubicBezTo>
                  <a:lnTo>
                    <a:pt x="10907" y="8340"/>
                  </a:lnTo>
                  <a:lnTo>
                    <a:pt x="10796" y="8636"/>
                  </a:lnTo>
                  <a:cubicBezTo>
                    <a:pt x="10500" y="9339"/>
                    <a:pt x="10870" y="10189"/>
                    <a:pt x="11609" y="10485"/>
                  </a:cubicBezTo>
                  <a:lnTo>
                    <a:pt x="39485" y="21317"/>
                  </a:lnTo>
                  <a:cubicBezTo>
                    <a:pt x="39658" y="21386"/>
                    <a:pt x="39836" y="21419"/>
                    <a:pt x="40010" y="21419"/>
                  </a:cubicBezTo>
                  <a:cubicBezTo>
                    <a:pt x="40577" y="21419"/>
                    <a:pt x="41107" y="21070"/>
                    <a:pt x="41333" y="20504"/>
                  </a:cubicBezTo>
                  <a:lnTo>
                    <a:pt x="41444" y="20208"/>
                  </a:lnTo>
                  <a:lnTo>
                    <a:pt x="41888" y="20282"/>
                  </a:lnTo>
                  <a:cubicBezTo>
                    <a:pt x="41947" y="20288"/>
                    <a:pt x="42006" y="20292"/>
                    <a:pt x="42064" y="20292"/>
                  </a:cubicBezTo>
                  <a:cubicBezTo>
                    <a:pt x="42336" y="20292"/>
                    <a:pt x="42599" y="20225"/>
                    <a:pt x="42812" y="20134"/>
                  </a:cubicBezTo>
                  <a:cubicBezTo>
                    <a:pt x="42964" y="20047"/>
                    <a:pt x="43116" y="20012"/>
                    <a:pt x="43267" y="20012"/>
                  </a:cubicBezTo>
                  <a:cubicBezTo>
                    <a:pt x="43374" y="20012"/>
                    <a:pt x="43482" y="20029"/>
                    <a:pt x="43589" y="20060"/>
                  </a:cubicBezTo>
                  <a:cubicBezTo>
                    <a:pt x="44883" y="20467"/>
                    <a:pt x="46140" y="21058"/>
                    <a:pt x="47249" y="21835"/>
                  </a:cubicBezTo>
                  <a:cubicBezTo>
                    <a:pt x="48173" y="22426"/>
                    <a:pt x="49134" y="22944"/>
                    <a:pt x="50133" y="23387"/>
                  </a:cubicBezTo>
                  <a:cubicBezTo>
                    <a:pt x="50741" y="23639"/>
                    <a:pt x="51302" y="23772"/>
                    <a:pt x="51809" y="23772"/>
                  </a:cubicBezTo>
                  <a:cubicBezTo>
                    <a:pt x="52195" y="23772"/>
                    <a:pt x="52549" y="23695"/>
                    <a:pt x="52868" y="23535"/>
                  </a:cubicBezTo>
                  <a:cubicBezTo>
                    <a:pt x="53941" y="23055"/>
                    <a:pt x="54421" y="21798"/>
                    <a:pt x="53977" y="20726"/>
                  </a:cubicBezTo>
                  <a:cubicBezTo>
                    <a:pt x="53645" y="19986"/>
                    <a:pt x="52942" y="19395"/>
                    <a:pt x="51833" y="19025"/>
                  </a:cubicBezTo>
                  <a:cubicBezTo>
                    <a:pt x="50798" y="18655"/>
                    <a:pt x="49763" y="18396"/>
                    <a:pt x="48691" y="18212"/>
                  </a:cubicBezTo>
                  <a:cubicBezTo>
                    <a:pt x="47323" y="17990"/>
                    <a:pt x="46029" y="17620"/>
                    <a:pt x="44772" y="17029"/>
                  </a:cubicBezTo>
                  <a:cubicBezTo>
                    <a:pt x="44550" y="16918"/>
                    <a:pt x="44365" y="16733"/>
                    <a:pt x="44254" y="16474"/>
                  </a:cubicBezTo>
                  <a:cubicBezTo>
                    <a:pt x="44143" y="16178"/>
                    <a:pt x="43921" y="15919"/>
                    <a:pt x="43663" y="15735"/>
                  </a:cubicBezTo>
                  <a:lnTo>
                    <a:pt x="43256" y="15439"/>
                  </a:lnTo>
                  <a:lnTo>
                    <a:pt x="43367" y="15143"/>
                  </a:lnTo>
                  <a:cubicBezTo>
                    <a:pt x="43663" y="14404"/>
                    <a:pt x="43293" y="13590"/>
                    <a:pt x="42554" y="13294"/>
                  </a:cubicBezTo>
                  <a:lnTo>
                    <a:pt x="14752" y="2462"/>
                  </a:lnTo>
                  <a:cubicBezTo>
                    <a:pt x="14578" y="2393"/>
                    <a:pt x="14399" y="2360"/>
                    <a:pt x="14222" y="2360"/>
                  </a:cubicBezTo>
                  <a:cubicBezTo>
                    <a:pt x="13646" y="2360"/>
                    <a:pt x="13101" y="2709"/>
                    <a:pt x="12903" y="3275"/>
                  </a:cubicBezTo>
                  <a:lnTo>
                    <a:pt x="12792" y="3571"/>
                  </a:lnTo>
                  <a:lnTo>
                    <a:pt x="12311" y="3497"/>
                  </a:lnTo>
                  <a:cubicBezTo>
                    <a:pt x="12259" y="3491"/>
                    <a:pt x="12206" y="3488"/>
                    <a:pt x="12151" y="3488"/>
                  </a:cubicBezTo>
                  <a:cubicBezTo>
                    <a:pt x="11899" y="3488"/>
                    <a:pt x="11631" y="3554"/>
                    <a:pt x="11387" y="3645"/>
                  </a:cubicBezTo>
                  <a:cubicBezTo>
                    <a:pt x="11257" y="3732"/>
                    <a:pt x="11102" y="3768"/>
                    <a:pt x="10944" y="3768"/>
                  </a:cubicBezTo>
                  <a:cubicBezTo>
                    <a:pt x="10832" y="3768"/>
                    <a:pt x="10718" y="3750"/>
                    <a:pt x="10611" y="3719"/>
                  </a:cubicBezTo>
                  <a:cubicBezTo>
                    <a:pt x="9317" y="3312"/>
                    <a:pt x="8060" y="2721"/>
                    <a:pt x="6951" y="1944"/>
                  </a:cubicBezTo>
                  <a:cubicBezTo>
                    <a:pt x="6026" y="1353"/>
                    <a:pt x="5065" y="835"/>
                    <a:pt x="4067" y="392"/>
                  </a:cubicBezTo>
                  <a:cubicBezTo>
                    <a:pt x="3442" y="133"/>
                    <a:pt x="2867" y="0"/>
                    <a:pt x="2350" y="0"/>
                  </a:cubicBezTo>
                  <a:close/>
                </a:path>
              </a:pathLst>
            </a:custGeom>
            <a:solidFill>
              <a:srgbClr val="EDD1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76;p56">
              <a:extLst>
                <a:ext uri="{FF2B5EF4-FFF2-40B4-BE49-F238E27FC236}">
                  <a16:creationId xmlns:a16="http://schemas.microsoft.com/office/drawing/2014/main" id="{C05DCA18-EBE1-18AD-10A1-1675A1835341}"/>
                </a:ext>
              </a:extLst>
            </p:cNvPr>
            <p:cNvSpPr/>
            <p:nvPr/>
          </p:nvSpPr>
          <p:spPr>
            <a:xfrm>
              <a:off x="79559" y="-2361728"/>
              <a:ext cx="566838" cy="212167"/>
            </a:xfrm>
            <a:custGeom>
              <a:avLst/>
              <a:gdLst/>
              <a:ahLst/>
              <a:cxnLst/>
              <a:rect l="l" t="t" r="r" b="b"/>
              <a:pathLst>
                <a:path w="10537" h="3944" extrusionOk="0">
                  <a:moveTo>
                    <a:pt x="1255" y="0"/>
                  </a:moveTo>
                  <a:cubicBezTo>
                    <a:pt x="1106" y="0"/>
                    <a:pt x="959" y="15"/>
                    <a:pt x="814" y="46"/>
                  </a:cubicBezTo>
                  <a:cubicBezTo>
                    <a:pt x="407" y="83"/>
                    <a:pt x="74" y="379"/>
                    <a:pt x="0" y="786"/>
                  </a:cubicBezTo>
                  <a:cubicBezTo>
                    <a:pt x="216" y="416"/>
                    <a:pt x="552" y="290"/>
                    <a:pt x="923" y="290"/>
                  </a:cubicBezTo>
                  <a:cubicBezTo>
                    <a:pt x="1443" y="290"/>
                    <a:pt x="2030" y="539"/>
                    <a:pt x="2440" y="712"/>
                  </a:cubicBezTo>
                  <a:cubicBezTo>
                    <a:pt x="3402" y="1155"/>
                    <a:pt x="4326" y="1673"/>
                    <a:pt x="5213" y="2264"/>
                  </a:cubicBezTo>
                  <a:cubicBezTo>
                    <a:pt x="6137" y="2856"/>
                    <a:pt x="7099" y="3300"/>
                    <a:pt x="8097" y="3669"/>
                  </a:cubicBezTo>
                  <a:cubicBezTo>
                    <a:pt x="8567" y="3819"/>
                    <a:pt x="9050" y="3944"/>
                    <a:pt x="9524" y="3944"/>
                  </a:cubicBezTo>
                  <a:cubicBezTo>
                    <a:pt x="9869" y="3944"/>
                    <a:pt x="10210" y="3878"/>
                    <a:pt x="10537" y="3706"/>
                  </a:cubicBezTo>
                  <a:lnTo>
                    <a:pt x="10537" y="3706"/>
                  </a:lnTo>
                  <a:cubicBezTo>
                    <a:pt x="10267" y="3791"/>
                    <a:pt x="9986" y="3833"/>
                    <a:pt x="9705" y="3833"/>
                  </a:cubicBezTo>
                  <a:cubicBezTo>
                    <a:pt x="9254" y="3833"/>
                    <a:pt x="8802" y="3726"/>
                    <a:pt x="8393" y="3521"/>
                  </a:cubicBezTo>
                  <a:cubicBezTo>
                    <a:pt x="7505" y="3152"/>
                    <a:pt x="6655" y="2745"/>
                    <a:pt x="5842" y="2227"/>
                  </a:cubicBezTo>
                  <a:cubicBezTo>
                    <a:pt x="4991" y="1710"/>
                    <a:pt x="4215" y="1118"/>
                    <a:pt x="3328" y="675"/>
                  </a:cubicBezTo>
                  <a:cubicBezTo>
                    <a:pt x="2714" y="337"/>
                    <a:pt x="1974" y="0"/>
                    <a:pt x="1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77;p56">
              <a:extLst>
                <a:ext uri="{FF2B5EF4-FFF2-40B4-BE49-F238E27FC236}">
                  <a16:creationId xmlns:a16="http://schemas.microsoft.com/office/drawing/2014/main" id="{0893162E-093C-73D6-380D-20D23D26B4E3}"/>
                </a:ext>
              </a:extLst>
            </p:cNvPr>
            <p:cNvSpPr/>
            <p:nvPr/>
          </p:nvSpPr>
          <p:spPr>
            <a:xfrm>
              <a:off x="2291125" y="-1412246"/>
              <a:ext cx="566892" cy="211576"/>
            </a:xfrm>
            <a:custGeom>
              <a:avLst/>
              <a:gdLst/>
              <a:ahLst/>
              <a:cxnLst/>
              <a:rect l="l" t="t" r="r" b="b"/>
              <a:pathLst>
                <a:path w="10538" h="3933" extrusionOk="0">
                  <a:moveTo>
                    <a:pt x="1014" y="0"/>
                  </a:moveTo>
                  <a:cubicBezTo>
                    <a:pt x="833" y="0"/>
                    <a:pt x="655" y="21"/>
                    <a:pt x="481" y="68"/>
                  </a:cubicBezTo>
                  <a:cubicBezTo>
                    <a:pt x="453" y="74"/>
                    <a:pt x="441" y="76"/>
                    <a:pt x="438" y="76"/>
                  </a:cubicBezTo>
                  <a:cubicBezTo>
                    <a:pt x="427" y="76"/>
                    <a:pt x="570" y="42"/>
                    <a:pt x="565" y="42"/>
                  </a:cubicBezTo>
                  <a:lnTo>
                    <a:pt x="565" y="42"/>
                  </a:lnTo>
                  <a:cubicBezTo>
                    <a:pt x="563" y="42"/>
                    <a:pt x="531" y="49"/>
                    <a:pt x="444" y="68"/>
                  </a:cubicBezTo>
                  <a:cubicBezTo>
                    <a:pt x="296" y="105"/>
                    <a:pt x="112" y="179"/>
                    <a:pt x="1" y="253"/>
                  </a:cubicBezTo>
                  <a:cubicBezTo>
                    <a:pt x="264" y="150"/>
                    <a:pt x="524" y="107"/>
                    <a:pt x="782" y="107"/>
                  </a:cubicBezTo>
                  <a:cubicBezTo>
                    <a:pt x="1355" y="107"/>
                    <a:pt x="1916" y="319"/>
                    <a:pt x="2478" y="549"/>
                  </a:cubicBezTo>
                  <a:cubicBezTo>
                    <a:pt x="3476" y="992"/>
                    <a:pt x="4437" y="1547"/>
                    <a:pt x="5361" y="2175"/>
                  </a:cubicBezTo>
                  <a:cubicBezTo>
                    <a:pt x="6249" y="2804"/>
                    <a:pt x="7210" y="3322"/>
                    <a:pt x="8245" y="3728"/>
                  </a:cubicBezTo>
                  <a:cubicBezTo>
                    <a:pt x="8556" y="3837"/>
                    <a:pt x="8972" y="3933"/>
                    <a:pt x="9367" y="3933"/>
                  </a:cubicBezTo>
                  <a:cubicBezTo>
                    <a:pt x="9909" y="3933"/>
                    <a:pt x="10409" y="3752"/>
                    <a:pt x="10537" y="3174"/>
                  </a:cubicBezTo>
                  <a:lnTo>
                    <a:pt x="10537" y="3174"/>
                  </a:lnTo>
                  <a:cubicBezTo>
                    <a:pt x="10321" y="3523"/>
                    <a:pt x="9986" y="3640"/>
                    <a:pt x="9621" y="3640"/>
                  </a:cubicBezTo>
                  <a:cubicBezTo>
                    <a:pt x="9175" y="3640"/>
                    <a:pt x="8685" y="3464"/>
                    <a:pt x="8319" y="3322"/>
                  </a:cubicBezTo>
                  <a:cubicBezTo>
                    <a:pt x="7395" y="2915"/>
                    <a:pt x="6507" y="2434"/>
                    <a:pt x="5694" y="1880"/>
                  </a:cubicBezTo>
                  <a:cubicBezTo>
                    <a:pt x="4844" y="1362"/>
                    <a:pt x="3920" y="881"/>
                    <a:pt x="2995" y="512"/>
                  </a:cubicBezTo>
                  <a:cubicBezTo>
                    <a:pt x="2384" y="279"/>
                    <a:pt x="1682" y="0"/>
                    <a:pt x="10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78;p56">
              <a:extLst>
                <a:ext uri="{FF2B5EF4-FFF2-40B4-BE49-F238E27FC236}">
                  <a16:creationId xmlns:a16="http://schemas.microsoft.com/office/drawing/2014/main" id="{2B20B725-1385-ACC8-EAE0-0BE3ED1217E5}"/>
                </a:ext>
              </a:extLst>
            </p:cNvPr>
            <p:cNvSpPr/>
            <p:nvPr/>
          </p:nvSpPr>
          <p:spPr>
            <a:xfrm>
              <a:off x="843232" y="-2192220"/>
              <a:ext cx="1278922" cy="463444"/>
            </a:xfrm>
            <a:custGeom>
              <a:avLst/>
              <a:gdLst/>
              <a:ahLst/>
              <a:cxnLst/>
              <a:rect l="l" t="t" r="r" b="b"/>
              <a:pathLst>
                <a:path w="23774" h="8615" extrusionOk="0">
                  <a:moveTo>
                    <a:pt x="1" y="1"/>
                  </a:moveTo>
                  <a:cubicBezTo>
                    <a:pt x="1406" y="592"/>
                    <a:pt x="2848" y="1073"/>
                    <a:pt x="4327" y="1479"/>
                  </a:cubicBezTo>
                  <a:cubicBezTo>
                    <a:pt x="6027" y="1923"/>
                    <a:pt x="7691" y="2515"/>
                    <a:pt x="9281" y="3254"/>
                  </a:cubicBezTo>
                  <a:cubicBezTo>
                    <a:pt x="10981" y="3993"/>
                    <a:pt x="12534" y="4992"/>
                    <a:pt x="14235" y="5694"/>
                  </a:cubicBezTo>
                  <a:cubicBezTo>
                    <a:pt x="15824" y="6397"/>
                    <a:pt x="17488" y="6951"/>
                    <a:pt x="19226" y="7358"/>
                  </a:cubicBezTo>
                  <a:cubicBezTo>
                    <a:pt x="20742" y="7728"/>
                    <a:pt x="22257" y="8134"/>
                    <a:pt x="23773" y="8615"/>
                  </a:cubicBezTo>
                  <a:cubicBezTo>
                    <a:pt x="22368" y="8023"/>
                    <a:pt x="20926" y="7543"/>
                    <a:pt x="19448" y="7173"/>
                  </a:cubicBezTo>
                  <a:cubicBezTo>
                    <a:pt x="17747" y="6692"/>
                    <a:pt x="16083" y="6101"/>
                    <a:pt x="14493" y="5361"/>
                  </a:cubicBezTo>
                  <a:cubicBezTo>
                    <a:pt x="12793" y="4622"/>
                    <a:pt x="11240" y="3661"/>
                    <a:pt x="9576" y="2921"/>
                  </a:cubicBezTo>
                  <a:cubicBezTo>
                    <a:pt x="7950" y="2219"/>
                    <a:pt x="6286" y="1664"/>
                    <a:pt x="4548" y="1258"/>
                  </a:cubicBezTo>
                  <a:cubicBezTo>
                    <a:pt x="3033" y="888"/>
                    <a:pt x="1517" y="48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79;p56">
              <a:extLst>
                <a:ext uri="{FF2B5EF4-FFF2-40B4-BE49-F238E27FC236}">
                  <a16:creationId xmlns:a16="http://schemas.microsoft.com/office/drawing/2014/main" id="{4CC0E0F9-8B60-4202-C79D-61E1C1467DE0}"/>
                </a:ext>
              </a:extLst>
            </p:cNvPr>
            <p:cNvSpPr/>
            <p:nvPr/>
          </p:nvSpPr>
          <p:spPr>
            <a:xfrm>
              <a:off x="1280801" y="-1895864"/>
              <a:ext cx="966642" cy="344127"/>
            </a:xfrm>
            <a:custGeom>
              <a:avLst/>
              <a:gdLst/>
              <a:ahLst/>
              <a:cxnLst/>
              <a:rect l="l" t="t" r="r" b="b"/>
              <a:pathLst>
                <a:path w="17969" h="6397" extrusionOk="0">
                  <a:moveTo>
                    <a:pt x="1" y="0"/>
                  </a:moveTo>
                  <a:cubicBezTo>
                    <a:pt x="1073" y="444"/>
                    <a:pt x="2182" y="814"/>
                    <a:pt x="3328" y="1072"/>
                  </a:cubicBezTo>
                  <a:cubicBezTo>
                    <a:pt x="4622" y="1368"/>
                    <a:pt x="5842" y="1812"/>
                    <a:pt x="7025" y="2366"/>
                  </a:cubicBezTo>
                  <a:cubicBezTo>
                    <a:pt x="8282" y="2958"/>
                    <a:pt x="9428" y="3771"/>
                    <a:pt x="10685" y="4326"/>
                  </a:cubicBezTo>
                  <a:cubicBezTo>
                    <a:pt x="11868" y="4880"/>
                    <a:pt x="13125" y="5287"/>
                    <a:pt x="14456" y="5546"/>
                  </a:cubicBezTo>
                  <a:cubicBezTo>
                    <a:pt x="15639" y="5768"/>
                    <a:pt x="16822" y="6027"/>
                    <a:pt x="17968" y="6396"/>
                  </a:cubicBezTo>
                  <a:cubicBezTo>
                    <a:pt x="16896" y="5916"/>
                    <a:pt x="15787" y="5546"/>
                    <a:pt x="14641" y="5324"/>
                  </a:cubicBezTo>
                  <a:cubicBezTo>
                    <a:pt x="13384" y="4991"/>
                    <a:pt x="12127" y="4548"/>
                    <a:pt x="10944" y="3993"/>
                  </a:cubicBezTo>
                  <a:cubicBezTo>
                    <a:pt x="9687" y="3439"/>
                    <a:pt x="8578" y="2625"/>
                    <a:pt x="7321" y="2034"/>
                  </a:cubicBezTo>
                  <a:cubicBezTo>
                    <a:pt x="6101" y="1479"/>
                    <a:pt x="4844" y="1109"/>
                    <a:pt x="3550" y="851"/>
                  </a:cubicBezTo>
                  <a:cubicBezTo>
                    <a:pt x="2330" y="629"/>
                    <a:pt x="1184" y="33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80;p56">
              <a:extLst>
                <a:ext uri="{FF2B5EF4-FFF2-40B4-BE49-F238E27FC236}">
                  <a16:creationId xmlns:a16="http://schemas.microsoft.com/office/drawing/2014/main" id="{0EDEFCE7-373A-943F-0D28-040FE7779C53}"/>
                </a:ext>
              </a:extLst>
            </p:cNvPr>
            <p:cNvSpPr/>
            <p:nvPr/>
          </p:nvSpPr>
          <p:spPr>
            <a:xfrm>
              <a:off x="702074" y="-2015181"/>
              <a:ext cx="1032218" cy="367958"/>
            </a:xfrm>
            <a:custGeom>
              <a:avLst/>
              <a:gdLst/>
              <a:ahLst/>
              <a:cxnLst/>
              <a:rect l="l" t="t" r="r" b="b"/>
              <a:pathLst>
                <a:path w="19188" h="6840" extrusionOk="0">
                  <a:moveTo>
                    <a:pt x="0" y="0"/>
                  </a:moveTo>
                  <a:lnTo>
                    <a:pt x="0" y="0"/>
                  </a:lnTo>
                  <a:cubicBezTo>
                    <a:pt x="1109" y="481"/>
                    <a:pt x="2292" y="887"/>
                    <a:pt x="3475" y="1146"/>
                  </a:cubicBezTo>
                  <a:cubicBezTo>
                    <a:pt x="4880" y="1479"/>
                    <a:pt x="6211" y="1959"/>
                    <a:pt x="7542" y="2588"/>
                  </a:cubicBezTo>
                  <a:cubicBezTo>
                    <a:pt x="8873" y="3180"/>
                    <a:pt x="10056" y="4030"/>
                    <a:pt x="11387" y="4621"/>
                  </a:cubicBezTo>
                  <a:cubicBezTo>
                    <a:pt x="12681" y="5213"/>
                    <a:pt x="14012" y="5657"/>
                    <a:pt x="15417" y="5915"/>
                  </a:cubicBezTo>
                  <a:cubicBezTo>
                    <a:pt x="16674" y="6174"/>
                    <a:pt x="17931" y="6470"/>
                    <a:pt x="19188" y="6840"/>
                  </a:cubicBezTo>
                  <a:cubicBezTo>
                    <a:pt x="18042" y="6359"/>
                    <a:pt x="16896" y="5989"/>
                    <a:pt x="15713" y="5731"/>
                  </a:cubicBezTo>
                  <a:cubicBezTo>
                    <a:pt x="14345" y="5361"/>
                    <a:pt x="13014" y="4917"/>
                    <a:pt x="11720" y="4326"/>
                  </a:cubicBezTo>
                  <a:cubicBezTo>
                    <a:pt x="10389" y="3734"/>
                    <a:pt x="9206" y="2884"/>
                    <a:pt x="7912" y="2292"/>
                  </a:cubicBezTo>
                  <a:cubicBezTo>
                    <a:pt x="6581" y="1701"/>
                    <a:pt x="5213" y="1220"/>
                    <a:pt x="3771" y="961"/>
                  </a:cubicBezTo>
                  <a:cubicBezTo>
                    <a:pt x="2514" y="702"/>
                    <a:pt x="1257" y="4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81;p56">
              <a:extLst>
                <a:ext uri="{FF2B5EF4-FFF2-40B4-BE49-F238E27FC236}">
                  <a16:creationId xmlns:a16="http://schemas.microsoft.com/office/drawing/2014/main" id="{BC8B7023-4F9A-2FDB-1CA7-83414EFA830F}"/>
                </a:ext>
              </a:extLst>
            </p:cNvPr>
            <p:cNvSpPr/>
            <p:nvPr/>
          </p:nvSpPr>
          <p:spPr>
            <a:xfrm>
              <a:off x="889012" y="-1802422"/>
              <a:ext cx="1183382" cy="429661"/>
            </a:xfrm>
            <a:custGeom>
              <a:avLst/>
              <a:gdLst/>
              <a:ahLst/>
              <a:cxnLst/>
              <a:rect l="l" t="t" r="r" b="b"/>
              <a:pathLst>
                <a:path w="21998" h="7987" extrusionOk="0">
                  <a:moveTo>
                    <a:pt x="0" y="1"/>
                  </a:moveTo>
                  <a:cubicBezTo>
                    <a:pt x="1257" y="555"/>
                    <a:pt x="2588" y="999"/>
                    <a:pt x="3956" y="1332"/>
                  </a:cubicBezTo>
                  <a:cubicBezTo>
                    <a:pt x="5546" y="1739"/>
                    <a:pt x="7062" y="2293"/>
                    <a:pt x="8577" y="2959"/>
                  </a:cubicBezTo>
                  <a:cubicBezTo>
                    <a:pt x="10130" y="3661"/>
                    <a:pt x="11535" y="4585"/>
                    <a:pt x="13051" y="5288"/>
                  </a:cubicBezTo>
                  <a:cubicBezTo>
                    <a:pt x="14567" y="5953"/>
                    <a:pt x="16083" y="6471"/>
                    <a:pt x="17672" y="6840"/>
                  </a:cubicBezTo>
                  <a:cubicBezTo>
                    <a:pt x="19151" y="7136"/>
                    <a:pt x="20593" y="7506"/>
                    <a:pt x="21998" y="7987"/>
                  </a:cubicBezTo>
                  <a:cubicBezTo>
                    <a:pt x="20704" y="7432"/>
                    <a:pt x="19410" y="6988"/>
                    <a:pt x="18042" y="6656"/>
                  </a:cubicBezTo>
                  <a:cubicBezTo>
                    <a:pt x="16452" y="6212"/>
                    <a:pt x="14899" y="5657"/>
                    <a:pt x="13421" y="4992"/>
                  </a:cubicBezTo>
                  <a:cubicBezTo>
                    <a:pt x="11868" y="4290"/>
                    <a:pt x="10463" y="3365"/>
                    <a:pt x="8947" y="2700"/>
                  </a:cubicBezTo>
                  <a:cubicBezTo>
                    <a:pt x="7431" y="2034"/>
                    <a:pt x="5879" y="1517"/>
                    <a:pt x="4326" y="1147"/>
                  </a:cubicBezTo>
                  <a:cubicBezTo>
                    <a:pt x="2847" y="814"/>
                    <a:pt x="1405" y="44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82;p56">
              <a:extLst>
                <a:ext uri="{FF2B5EF4-FFF2-40B4-BE49-F238E27FC236}">
                  <a16:creationId xmlns:a16="http://schemas.microsoft.com/office/drawing/2014/main" id="{9EDE8E16-4B81-A0A5-6620-02851FD15764}"/>
                </a:ext>
              </a:extLst>
            </p:cNvPr>
            <p:cNvSpPr/>
            <p:nvPr/>
          </p:nvSpPr>
          <p:spPr>
            <a:xfrm>
              <a:off x="1618903" y="-1613440"/>
              <a:ext cx="521112" cy="188982"/>
            </a:xfrm>
            <a:custGeom>
              <a:avLst/>
              <a:gdLst/>
              <a:ahLst/>
              <a:cxnLst/>
              <a:rect l="l" t="t" r="r" b="b"/>
              <a:pathLst>
                <a:path w="9687" h="3513" extrusionOk="0">
                  <a:moveTo>
                    <a:pt x="1" y="0"/>
                  </a:moveTo>
                  <a:lnTo>
                    <a:pt x="1" y="0"/>
                  </a:lnTo>
                  <a:cubicBezTo>
                    <a:pt x="555" y="222"/>
                    <a:pt x="1147" y="444"/>
                    <a:pt x="1738" y="592"/>
                  </a:cubicBezTo>
                  <a:cubicBezTo>
                    <a:pt x="2441" y="777"/>
                    <a:pt x="3106" y="998"/>
                    <a:pt x="3772" y="1294"/>
                  </a:cubicBezTo>
                  <a:cubicBezTo>
                    <a:pt x="4437" y="1590"/>
                    <a:pt x="5066" y="1997"/>
                    <a:pt x="5768" y="2329"/>
                  </a:cubicBezTo>
                  <a:cubicBezTo>
                    <a:pt x="6396" y="2625"/>
                    <a:pt x="7099" y="2847"/>
                    <a:pt x="7801" y="2995"/>
                  </a:cubicBezTo>
                  <a:cubicBezTo>
                    <a:pt x="8430" y="3143"/>
                    <a:pt x="9058" y="3291"/>
                    <a:pt x="9687" y="3512"/>
                  </a:cubicBezTo>
                  <a:cubicBezTo>
                    <a:pt x="9132" y="3254"/>
                    <a:pt x="8541" y="3069"/>
                    <a:pt x="7949" y="2921"/>
                  </a:cubicBezTo>
                  <a:cubicBezTo>
                    <a:pt x="7247" y="2736"/>
                    <a:pt x="6581" y="2477"/>
                    <a:pt x="5916" y="2181"/>
                  </a:cubicBezTo>
                  <a:cubicBezTo>
                    <a:pt x="5250" y="1886"/>
                    <a:pt x="4622" y="1479"/>
                    <a:pt x="3956" y="1183"/>
                  </a:cubicBezTo>
                  <a:cubicBezTo>
                    <a:pt x="3291" y="887"/>
                    <a:pt x="2588" y="666"/>
                    <a:pt x="1886" y="518"/>
                  </a:cubicBezTo>
                  <a:cubicBezTo>
                    <a:pt x="1258" y="370"/>
                    <a:pt x="629" y="18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83;p56">
              <a:extLst>
                <a:ext uri="{FF2B5EF4-FFF2-40B4-BE49-F238E27FC236}">
                  <a16:creationId xmlns:a16="http://schemas.microsoft.com/office/drawing/2014/main" id="{5E2F4E93-075E-7AE1-B522-6A228286FD4B}"/>
                </a:ext>
              </a:extLst>
            </p:cNvPr>
            <p:cNvSpPr/>
            <p:nvPr/>
          </p:nvSpPr>
          <p:spPr>
            <a:xfrm>
              <a:off x="781583" y="-2142514"/>
              <a:ext cx="521166" cy="189036"/>
            </a:xfrm>
            <a:custGeom>
              <a:avLst/>
              <a:gdLst/>
              <a:ahLst/>
              <a:cxnLst/>
              <a:rect l="l" t="t" r="r" b="b"/>
              <a:pathLst>
                <a:path w="9688" h="3514" extrusionOk="0">
                  <a:moveTo>
                    <a:pt x="1" y="1"/>
                  </a:moveTo>
                  <a:cubicBezTo>
                    <a:pt x="555" y="260"/>
                    <a:pt x="1147" y="445"/>
                    <a:pt x="1738" y="592"/>
                  </a:cubicBezTo>
                  <a:cubicBezTo>
                    <a:pt x="2441" y="777"/>
                    <a:pt x="3106" y="999"/>
                    <a:pt x="3772" y="1295"/>
                  </a:cubicBezTo>
                  <a:cubicBezTo>
                    <a:pt x="4437" y="1628"/>
                    <a:pt x="5066" y="2034"/>
                    <a:pt x="5768" y="2330"/>
                  </a:cubicBezTo>
                  <a:cubicBezTo>
                    <a:pt x="6397" y="2626"/>
                    <a:pt x="7099" y="2848"/>
                    <a:pt x="7802" y="2996"/>
                  </a:cubicBezTo>
                  <a:cubicBezTo>
                    <a:pt x="8430" y="3143"/>
                    <a:pt x="9059" y="3291"/>
                    <a:pt x="9687" y="3513"/>
                  </a:cubicBezTo>
                  <a:cubicBezTo>
                    <a:pt x="9133" y="3254"/>
                    <a:pt x="8541" y="3069"/>
                    <a:pt x="7950" y="2922"/>
                  </a:cubicBezTo>
                  <a:cubicBezTo>
                    <a:pt x="7247" y="2737"/>
                    <a:pt x="6582" y="2478"/>
                    <a:pt x="5916" y="2182"/>
                  </a:cubicBezTo>
                  <a:cubicBezTo>
                    <a:pt x="5214" y="1886"/>
                    <a:pt x="4622" y="1480"/>
                    <a:pt x="3920" y="1184"/>
                  </a:cubicBezTo>
                  <a:cubicBezTo>
                    <a:pt x="3254" y="888"/>
                    <a:pt x="2589" y="666"/>
                    <a:pt x="1886" y="519"/>
                  </a:cubicBezTo>
                  <a:cubicBezTo>
                    <a:pt x="1258" y="371"/>
                    <a:pt x="629" y="22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1959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2F0500A0-3F4B-AD1F-4C9E-1E4E70DF44B5}"/>
              </a:ext>
            </a:extLst>
          </p:cNvPr>
          <p:cNvSpPr txBox="1"/>
          <p:nvPr/>
        </p:nvSpPr>
        <p:spPr>
          <a:xfrm>
            <a:off x="415600" y="296807"/>
            <a:ext cx="10578537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5500" b="1" dirty="0">
                <a:solidFill>
                  <a:schemeClr val="tx2"/>
                </a:solidFill>
                <a:latin typeface="Modern Love" panose="04090805081005020601" pitchFamily="82" charset="0"/>
              </a:rPr>
              <a:t>CONCLUSIONI E </a:t>
            </a:r>
            <a:r>
              <a:rPr lang="it-IT" sz="5500" b="1" dirty="0">
                <a:solidFill>
                  <a:schemeClr val="tx1"/>
                </a:solidFill>
                <a:latin typeface="Modern Love" panose="04090805081005020601" pitchFamily="82" charset="0"/>
              </a:rPr>
              <a:t>SVILUPPI FUTURI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1B98580-5FCC-9381-B541-820B7F59E42D}"/>
              </a:ext>
            </a:extLst>
          </p:cNvPr>
          <p:cNvSpPr txBox="1"/>
          <p:nvPr/>
        </p:nvSpPr>
        <p:spPr>
          <a:xfrm>
            <a:off x="160049" y="893022"/>
            <a:ext cx="1180817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1600" dirty="0">
              <a:solidFill>
                <a:schemeClr val="bg2"/>
              </a:solidFill>
              <a:latin typeface="Rockwell" panose="02060603020205020403" pitchFamily="18" charset="0"/>
            </a:endParaRPr>
          </a:p>
          <a:p>
            <a:r>
              <a:rPr lang="it-IT" sz="1800" b="1" dirty="0">
                <a:solidFill>
                  <a:srgbClr val="00B050"/>
                </a:solidFill>
                <a:latin typeface="Rockwell" panose="02060603020205020403" pitchFamily="18" charset="0"/>
              </a:rPr>
              <a:t>🏆 OBIETTIVI RAGGIUNTI (MVP):</a:t>
            </a:r>
            <a:endParaRPr lang="it-IT" sz="1800" b="1" dirty="0">
              <a:solidFill>
                <a:schemeClr val="bg2"/>
              </a:solidFill>
              <a:latin typeface="Rockwell" panose="02060603020205020403" pitchFamily="18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chemeClr val="tx1"/>
                </a:solidFill>
                <a:latin typeface="Rockwell" panose="02060603020205020403" pitchFamily="18" charset="0"/>
              </a:rPr>
              <a:t>Core Gameplay Funzionante</a:t>
            </a:r>
            <a:r>
              <a:rPr lang="it-IT" sz="1800" b="1" dirty="0">
                <a:solidFill>
                  <a:schemeClr val="bg2"/>
                </a:solidFill>
                <a:latin typeface="Rockwell" panose="02060603020205020403" pitchFamily="18" charset="0"/>
              </a:rPr>
              <a:t>: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 Abbiamo creato un ciclo di gioco solido: </a:t>
            </a:r>
            <a:r>
              <a:rPr lang="it-IT" sz="1800" i="1" dirty="0">
                <a:solidFill>
                  <a:schemeClr val="bg2"/>
                </a:solidFill>
                <a:latin typeface="Rockwell" panose="02060603020205020403" pitchFamily="18" charset="0"/>
              </a:rPr>
              <a:t>Sfida -&gt; Punteggio -&gt; Progressione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chemeClr val="tx1"/>
                </a:solidFill>
                <a:latin typeface="Rockwell" panose="02060603020205020403" pitchFamily="18" charset="0"/>
              </a:rPr>
              <a:t>Coinvolgimento Utente</a:t>
            </a:r>
            <a:r>
              <a:rPr lang="it-IT" sz="1800" b="1" dirty="0">
                <a:solidFill>
                  <a:schemeClr val="bg2"/>
                </a:solidFill>
                <a:latin typeface="Rockwell" panose="02060603020205020403" pitchFamily="18" charset="0"/>
              </a:rPr>
              <a:t>: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 Il sistema di livelli (da </a:t>
            </a:r>
            <a:r>
              <a:rPr lang="it-IT" sz="1800" i="1" dirty="0">
                <a:solidFill>
                  <a:schemeClr val="bg2"/>
                </a:solidFill>
                <a:latin typeface="Rockwell" panose="02060603020205020403" pitchFamily="18" charset="0"/>
              </a:rPr>
              <a:t>Principiante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 a </a:t>
            </a:r>
            <a:r>
              <a:rPr lang="it-IT" sz="1800" i="1" dirty="0">
                <a:solidFill>
                  <a:schemeClr val="bg2"/>
                </a:solidFill>
                <a:latin typeface="Rockwell" panose="02060603020205020403" pitchFamily="18" charset="0"/>
              </a:rPr>
              <a:t>Maestro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) e le classifiche globali incentivano la competizione e il ritorno sulla piattaforma.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chemeClr val="tx1"/>
                </a:solidFill>
                <a:latin typeface="Rockwell" panose="02060603020205020403" pitchFamily="18" charset="0"/>
              </a:rPr>
              <a:t>Stabilità Tecnica</a:t>
            </a:r>
            <a:r>
              <a:rPr lang="it-IT" sz="1800" b="1" dirty="0">
                <a:solidFill>
                  <a:schemeClr val="bg2"/>
                </a:solidFill>
                <a:latin typeface="Rockwell" panose="02060603020205020403" pitchFamily="18" charset="0"/>
              </a:rPr>
              <a:t>: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 L'architettura a microservizi garantisce tempi di risposta rapidi, essenziali per i mini-giochi a tempo.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b="1" dirty="0">
              <a:solidFill>
                <a:schemeClr val="bg2"/>
              </a:solidFill>
              <a:latin typeface="Rockwell" panose="02060603020205020403" pitchFamily="18" charset="0"/>
            </a:endParaRPr>
          </a:p>
          <a:p>
            <a:r>
              <a:rPr lang="it-IT" sz="1800" b="1" dirty="0">
                <a:solidFill>
                  <a:srgbClr val="00B050"/>
                </a:solidFill>
                <a:latin typeface="Rockwell" panose="02060603020205020403" pitchFamily="18" charset="0"/>
              </a:rPr>
              <a:t>🚀 SVILUPPI FUTURI (ROADMAP):</a:t>
            </a:r>
            <a:endParaRPr lang="it-IT" sz="1800" dirty="0">
              <a:solidFill>
                <a:srgbClr val="00B050"/>
              </a:solidFill>
              <a:latin typeface="Rockwell" panose="02060603020205020403" pitchFamily="18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chemeClr val="tx1"/>
                </a:solidFill>
                <a:latin typeface="Rockwell" panose="02060603020205020403" pitchFamily="18" charset="0"/>
              </a:rPr>
              <a:t>Espansione "Mondo Dolce</a:t>
            </a:r>
            <a:r>
              <a:rPr lang="it-IT" sz="1800" b="1" dirty="0">
                <a:solidFill>
                  <a:schemeClr val="bg2"/>
                </a:solidFill>
                <a:latin typeface="Rockwell" panose="02060603020205020403" pitchFamily="18" charset="0"/>
              </a:rPr>
              <a:t>":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 Introduzione di nuove mappe tematiche (es. </a:t>
            </a:r>
            <a:r>
              <a:rPr lang="it-IT" sz="1800" i="1" dirty="0">
                <a:solidFill>
                  <a:schemeClr val="bg2"/>
                </a:solidFill>
                <a:latin typeface="Rockwell" panose="02060603020205020403" pitchFamily="18" charset="0"/>
              </a:rPr>
              <a:t>Il Regno del Cioccolato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, </a:t>
            </a:r>
            <a:r>
              <a:rPr lang="it-IT" sz="1800" i="1" dirty="0">
                <a:solidFill>
                  <a:schemeClr val="bg2"/>
                </a:solidFill>
                <a:latin typeface="Rockwell" panose="02060603020205020403" pitchFamily="18" charset="0"/>
              </a:rPr>
              <a:t>La Valle dei Lievitati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).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chemeClr val="tx1"/>
                </a:solidFill>
                <a:latin typeface="Rockwell" panose="02060603020205020403" pitchFamily="18" charset="0"/>
              </a:rPr>
              <a:t>Modalità Social (Gilde</a:t>
            </a:r>
            <a:r>
              <a:rPr lang="it-IT" sz="1800" b="1" dirty="0">
                <a:solidFill>
                  <a:schemeClr val="bg2"/>
                </a:solidFill>
                <a:latin typeface="Rockwell" panose="02060603020205020403" pitchFamily="18" charset="0"/>
              </a:rPr>
              <a:t>):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 Possibilità di formare squadre di pasticceri per sfide cooperative e tornei settimanali.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/>
                </a:solidFill>
                <a:latin typeface="Rockwell" panose="02060603020205020403" pitchFamily="18" charset="0"/>
              </a:rPr>
              <a:t>⚔️ Modalità Duello (</a:t>
            </a:r>
            <a:r>
              <a:rPr lang="it-IT" sz="1800" dirty="0" err="1">
                <a:solidFill>
                  <a:schemeClr val="tx1"/>
                </a:solidFill>
                <a:latin typeface="Rockwell" panose="02060603020205020403" pitchFamily="18" charset="0"/>
              </a:rPr>
              <a:t>PvP</a:t>
            </a:r>
            <a:r>
              <a:rPr lang="it-IT" sz="1800" dirty="0">
                <a:solidFill>
                  <a:schemeClr val="tx1"/>
                </a:solidFill>
                <a:latin typeface="Rockwell" panose="02060603020205020403" pitchFamily="18" charset="0"/>
              </a:rPr>
              <a:t>): 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La sfida definitiva </a:t>
            </a:r>
            <a:r>
              <a:rPr lang="it-IT" sz="1800" dirty="0" err="1">
                <a:solidFill>
                  <a:schemeClr val="bg2"/>
                </a:solidFill>
                <a:latin typeface="Rockwell" panose="02060603020205020403" pitchFamily="18" charset="0"/>
              </a:rPr>
              <a:t>1vs1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! Gareggia in tempo reale contro altri utenti per vedere chi decora la torta nel minor tempo possibile.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sz="1800" b="1" dirty="0">
                <a:solidFill>
                  <a:schemeClr val="tx1"/>
                </a:solidFill>
                <a:latin typeface="Rockwell" panose="02060603020205020403" pitchFamily="18" charset="0"/>
              </a:rPr>
              <a:t>Negozio &amp; Personalizzazione</a:t>
            </a:r>
            <a:r>
              <a:rPr lang="it-IT" sz="1800" b="1" dirty="0">
                <a:solidFill>
                  <a:schemeClr val="bg2"/>
                </a:solidFill>
                <a:latin typeface="Rockwell" panose="02060603020205020403" pitchFamily="18" charset="0"/>
              </a:rPr>
              <a:t>: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 Implementazione di un sistema di valuta virtuale per personalizzare l'avatar dello Chef e la propria cucina virtuale.</a:t>
            </a:r>
          </a:p>
          <a:p>
            <a:r>
              <a:rPr lang="it-IT" sz="1800" b="1" dirty="0">
                <a:solidFill>
                  <a:srgbClr val="00B050"/>
                </a:solidFill>
                <a:latin typeface="Rockwell" panose="02060603020205020403" pitchFamily="18" charset="0"/>
              </a:rPr>
              <a:t>🎯 CONCLUSIONE:</a:t>
            </a:r>
            <a:endParaRPr lang="it-IT" sz="1800" dirty="0">
              <a:solidFill>
                <a:srgbClr val="00B050"/>
              </a:solidFill>
              <a:latin typeface="Rockwell" panose="02060603020205020403" pitchFamily="18" charset="0"/>
            </a:endParaRPr>
          </a:p>
          <a:p>
            <a:pPr lvl="1"/>
            <a:r>
              <a:rPr lang="it-IT" sz="1800" dirty="0" err="1">
                <a:solidFill>
                  <a:schemeClr val="bg2"/>
                </a:solidFill>
                <a:latin typeface="Rockwell" panose="02060603020205020403" pitchFamily="18" charset="0"/>
              </a:rPr>
              <a:t>PasterChef</a:t>
            </a:r>
            <a:r>
              <a:rPr lang="it-IT" sz="1800" dirty="0">
                <a:solidFill>
                  <a:schemeClr val="bg2"/>
                </a:solidFill>
                <a:latin typeface="Rockwell" panose="02060603020205020403" pitchFamily="18" charset="0"/>
              </a:rPr>
              <a:t> non è solo un ricettario, ma un ecosistema che rende la formazione professionale accessibile e divertente.</a:t>
            </a:r>
            <a:endParaRPr lang="it-IT" sz="2400" b="1" dirty="0">
              <a:solidFill>
                <a:schemeClr val="tx2"/>
              </a:solidFill>
              <a:latin typeface="Modern Love" panose="04090805081005020601" pitchFamily="82" charset="0"/>
            </a:endParaRPr>
          </a:p>
          <a:p>
            <a:pPr lvl="1" algn="r"/>
            <a:r>
              <a:rPr lang="it-IT" sz="2400" b="1" dirty="0">
                <a:solidFill>
                  <a:schemeClr val="tx2"/>
                </a:solidFill>
                <a:latin typeface="Modern Love" panose="04090805081005020601" pitchFamily="82" charset="0"/>
              </a:rPr>
              <a:t>"Impara giocando, diventa un Maestro."</a:t>
            </a:r>
            <a:endParaRPr lang="it-IT" sz="2400" dirty="0">
              <a:solidFill>
                <a:schemeClr val="tx2"/>
              </a:solidFill>
              <a:latin typeface="Modern Love" panose="04090805081005020601" pitchFamily="82" charset="0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35954011"/>
      </p:ext>
    </p:extLst>
  </p:cSld>
  <p:clrMapOvr>
    <a:masterClrMapping/>
  </p:clrMapOvr>
</p:sld>
</file>

<file path=ppt/theme/theme1.xml><?xml version="1.0" encoding="utf-8"?>
<a:theme xmlns:a="http://schemas.openxmlformats.org/drawingml/2006/main" name="Hand-Drawn Bakery Business Plan by Slidesgo">
  <a:themeElements>
    <a:clrScheme name="Simple Light">
      <a:dk1>
        <a:srgbClr val="EE9691"/>
      </a:dk1>
      <a:lt1>
        <a:srgbClr val="39302D"/>
      </a:lt1>
      <a:dk2>
        <a:srgbClr val="EDD1AD"/>
      </a:dk2>
      <a:lt2>
        <a:srgbClr val="E1A921"/>
      </a:lt2>
      <a:accent1>
        <a:srgbClr val="EDC66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DD1A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205FFB6EA485C4795A76C5E1D0FEE38" ma:contentTypeVersion="6" ma:contentTypeDescription="Creare un nuovo documento." ma:contentTypeScope="" ma:versionID="10a8b3d739da6653c7697c23e39762ce">
  <xsd:schema xmlns:xsd="http://www.w3.org/2001/XMLSchema" xmlns:xs="http://www.w3.org/2001/XMLSchema" xmlns:p="http://schemas.microsoft.com/office/2006/metadata/properties" xmlns:ns3="d3482313-5362-4aaf-b5af-7bd7079fa20b" targetNamespace="http://schemas.microsoft.com/office/2006/metadata/properties" ma:root="true" ma:fieldsID="1ac44cdceccda454c22a352cd5f0f1f9" ns3:_="">
    <xsd:import namespace="d3482313-5362-4aaf-b5af-7bd7079fa20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482313-5362-4aaf-b5af-7bd7079fa2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3482313-5362-4aaf-b5af-7bd7079fa20b" xsi:nil="true"/>
  </documentManagement>
</p:properties>
</file>

<file path=customXml/itemProps1.xml><?xml version="1.0" encoding="utf-8"?>
<ds:datastoreItem xmlns:ds="http://schemas.openxmlformats.org/officeDocument/2006/customXml" ds:itemID="{B4D29B29-45E9-421B-95E7-4C93D51B31E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B2EF8F-894C-4036-8B5A-63835B77F6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3482313-5362-4aaf-b5af-7bd7079fa2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3FDDB9B-4C3F-44FE-83FA-6E00FCEF44C2}">
  <ds:schemaRefs>
    <ds:schemaRef ds:uri="http://purl.org/dc/terms/"/>
    <ds:schemaRef ds:uri="d3482313-5362-4aaf-b5af-7bd7079fa20b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Hand-Drawn Bakery Business Plan by Slidesgo</Template>
  <TotalTime>501</TotalTime>
  <Words>724</Words>
  <Application>Microsoft Office PowerPoint</Application>
  <PresentationFormat>Widescreen</PresentationFormat>
  <Paragraphs>84</Paragraphs>
  <Slides>10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11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10</vt:i4>
      </vt:variant>
    </vt:vector>
  </HeadingPairs>
  <TitlesOfParts>
    <vt:vector size="23" baseType="lpstr">
      <vt:lpstr>Aptos</vt:lpstr>
      <vt:lpstr>Arial</vt:lpstr>
      <vt:lpstr>Arimo</vt:lpstr>
      <vt:lpstr>Holtwood One SC</vt:lpstr>
      <vt:lpstr>Lato</vt:lpstr>
      <vt:lpstr>Modern Love</vt:lpstr>
      <vt:lpstr>Proxima Nova</vt:lpstr>
      <vt:lpstr>PT Sans</vt:lpstr>
      <vt:lpstr>Rockwell</vt:lpstr>
      <vt:lpstr>Times New Roman</vt:lpstr>
      <vt:lpstr>Wingdings</vt:lpstr>
      <vt:lpstr>Hand-Drawn Bakery Business Plan by Slidesgo</vt:lpstr>
      <vt:lpstr>Slidesgo Final Pages</vt:lpstr>
      <vt:lpstr>Presentazione standard di PowerPoint</vt:lpstr>
      <vt:lpstr>Presentazione standard di PowerPoint</vt:lpstr>
      <vt:lpstr>LA SFIDA: RENDERE L'APPRENDIMENTO COINVOLGENTE</vt:lpstr>
      <vt:lpstr>DIETRO LE QUINTE DEL GIOCO</vt:lpstr>
      <vt:lpstr>IL VIAGGIO DEL GIOCATORE </vt:lpstr>
      <vt:lpstr>INIZIA LA TUA AVVENTURA DA PASTICCERE!</vt:lpstr>
      <vt:lpstr>INIZIA LA TUA AVVENTURA DA PASTICCERE!</vt:lpstr>
      <vt:lpstr>GARANTIRE IL DIVERTIMENTO E LA STABILITÀ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IACOBELLIS GIUSEPPE</dc:creator>
  <cp:lastModifiedBy>LABIANCA-MARRONE NICOLA</cp:lastModifiedBy>
  <cp:revision>11</cp:revision>
  <dcterms:created xsi:type="dcterms:W3CDTF">2026-01-02T12:07:50Z</dcterms:created>
  <dcterms:modified xsi:type="dcterms:W3CDTF">2026-01-05T12:27:16Z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0x010100C205FFB6EA485C4795A76C5E1D0FEE38</vt:lpwstr>
  </property>
</Properties>
</file>

<file path=docProps/thumbnail.jpeg>
</file>